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613900" cy="7562850"/>
  <p:notesSz cx="96139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7" d="100"/>
          <a:sy n="137" d="100"/>
        </p:scale>
        <p:origin x="2286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21042" y="2344483"/>
            <a:ext cx="8171815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300" b="0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42085" y="4235196"/>
            <a:ext cx="672973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300" b="0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300" b="0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80695" y="1739455"/>
            <a:ext cx="4182046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951158" y="1739455"/>
            <a:ext cx="4182046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" y="457200"/>
            <a:ext cx="8697595" cy="6645909"/>
          </a:xfrm>
          <a:custGeom>
            <a:avLst/>
            <a:gdLst/>
            <a:ahLst/>
            <a:cxnLst/>
            <a:rect l="l" t="t" r="r" b="b"/>
            <a:pathLst>
              <a:path w="8697595" h="6645909">
                <a:moveTo>
                  <a:pt x="8697595" y="0"/>
                </a:moveTo>
                <a:lnTo>
                  <a:pt x="0" y="0"/>
                </a:lnTo>
                <a:lnTo>
                  <a:pt x="0" y="6645605"/>
                </a:lnTo>
                <a:lnTo>
                  <a:pt x="8697595" y="6645605"/>
                </a:lnTo>
                <a:lnTo>
                  <a:pt x="8697595" y="0"/>
                </a:lnTo>
                <a:close/>
              </a:path>
            </a:pathLst>
          </a:custGeom>
          <a:solidFill>
            <a:srgbClr val="EEEC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57200" y="457207"/>
            <a:ext cx="1080135" cy="393700"/>
          </a:xfrm>
          <a:custGeom>
            <a:avLst/>
            <a:gdLst/>
            <a:ahLst/>
            <a:cxnLst/>
            <a:rect l="l" t="t" r="r" b="b"/>
            <a:pathLst>
              <a:path w="1080135" h="393700">
                <a:moveTo>
                  <a:pt x="1079995" y="0"/>
                </a:moveTo>
                <a:lnTo>
                  <a:pt x="0" y="0"/>
                </a:lnTo>
                <a:lnTo>
                  <a:pt x="0" y="393661"/>
                </a:lnTo>
                <a:lnTo>
                  <a:pt x="1007999" y="393661"/>
                </a:lnTo>
                <a:lnTo>
                  <a:pt x="1036023" y="388004"/>
                </a:lnTo>
                <a:lnTo>
                  <a:pt x="1058908" y="372575"/>
                </a:lnTo>
                <a:lnTo>
                  <a:pt x="1074337" y="349690"/>
                </a:lnTo>
                <a:lnTo>
                  <a:pt x="1079995" y="321665"/>
                </a:lnTo>
                <a:lnTo>
                  <a:pt x="1079995" y="0"/>
                </a:lnTo>
                <a:close/>
              </a:path>
            </a:pathLst>
          </a:custGeom>
          <a:solidFill>
            <a:srgbClr val="A3A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300" b="0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74744" y="1846097"/>
            <a:ext cx="4664410" cy="24695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300" b="0" i="0">
                <a:solidFill>
                  <a:schemeClr val="tx1"/>
                </a:solidFill>
                <a:latin typeface="Trade Gothic Next SR Pro"/>
                <a:cs typeface="Trade Gothic Next SR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0695" y="1739455"/>
            <a:ext cx="865251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268726" y="7033450"/>
            <a:ext cx="307644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80695" y="7033450"/>
            <a:ext cx="221119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716872" y="7233790"/>
            <a:ext cx="191135" cy="137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929292"/>
                </a:solidFill>
                <a:latin typeface="Trade Gothic Next LT Pro"/>
                <a:cs typeface="Trade Gothic Next LT Pro"/>
              </a:defRPr>
            </a:lvl1pPr>
          </a:lstStyle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3249" y="518673"/>
            <a:ext cx="76835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b="1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Kapitel</a:t>
            </a:r>
            <a:r>
              <a:rPr sz="1450" b="1" spc="145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 </a:t>
            </a:r>
            <a:r>
              <a:rPr sz="1450" b="1" spc="-50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1</a:t>
            </a:r>
            <a:endParaRPr sz="1450">
              <a:latin typeface="Trade Gothic Next SR Pro"/>
              <a:cs typeface="Trade Gothic Next SR Pr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960899" y="6687901"/>
            <a:ext cx="1973580" cy="282575"/>
            <a:chOff x="6960899" y="6687901"/>
            <a:chExt cx="1973580" cy="2825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19476" y="6828472"/>
              <a:ext cx="1414937" cy="14170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963959" y="6690961"/>
              <a:ext cx="441959" cy="243204"/>
            </a:xfrm>
            <a:custGeom>
              <a:avLst/>
              <a:gdLst/>
              <a:ahLst/>
              <a:cxnLst/>
              <a:rect l="l" t="t" r="r" b="b"/>
              <a:pathLst>
                <a:path w="441959" h="243204">
                  <a:moveTo>
                    <a:pt x="441629" y="126"/>
                  </a:moveTo>
                  <a:lnTo>
                    <a:pt x="364680" y="114"/>
                  </a:lnTo>
                  <a:lnTo>
                    <a:pt x="294982" y="98958"/>
                  </a:lnTo>
                  <a:lnTo>
                    <a:pt x="295567" y="126"/>
                  </a:lnTo>
                  <a:lnTo>
                    <a:pt x="221373" y="0"/>
                  </a:lnTo>
                  <a:lnTo>
                    <a:pt x="0" y="242493"/>
                  </a:lnTo>
                  <a:lnTo>
                    <a:pt x="126060" y="242493"/>
                  </a:lnTo>
                  <a:lnTo>
                    <a:pt x="217246" y="142697"/>
                  </a:lnTo>
                  <a:lnTo>
                    <a:pt x="217131" y="243077"/>
                  </a:lnTo>
                  <a:lnTo>
                    <a:pt x="291744" y="243204"/>
                  </a:lnTo>
                  <a:lnTo>
                    <a:pt x="362775" y="143878"/>
                  </a:lnTo>
                  <a:lnTo>
                    <a:pt x="362305" y="243077"/>
                  </a:lnTo>
                  <a:lnTo>
                    <a:pt x="441032" y="242493"/>
                  </a:lnTo>
                  <a:lnTo>
                    <a:pt x="441629" y="126"/>
                  </a:lnTo>
                  <a:close/>
                </a:path>
              </a:pathLst>
            </a:custGeom>
            <a:solidFill>
              <a:srgbClr val="E63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63959" y="6690961"/>
              <a:ext cx="441959" cy="243204"/>
            </a:xfrm>
            <a:custGeom>
              <a:avLst/>
              <a:gdLst/>
              <a:ahLst/>
              <a:cxnLst/>
              <a:rect l="l" t="t" r="r" b="b"/>
              <a:pathLst>
                <a:path w="441959" h="243204">
                  <a:moveTo>
                    <a:pt x="0" y="242493"/>
                  </a:moveTo>
                  <a:lnTo>
                    <a:pt x="221373" y="0"/>
                  </a:lnTo>
                  <a:lnTo>
                    <a:pt x="295567" y="126"/>
                  </a:lnTo>
                  <a:lnTo>
                    <a:pt x="294982" y="98958"/>
                  </a:lnTo>
                  <a:lnTo>
                    <a:pt x="364680" y="114"/>
                  </a:lnTo>
                  <a:lnTo>
                    <a:pt x="441629" y="126"/>
                  </a:lnTo>
                  <a:lnTo>
                    <a:pt x="441032" y="242493"/>
                  </a:lnTo>
                  <a:lnTo>
                    <a:pt x="362305" y="243077"/>
                  </a:lnTo>
                  <a:lnTo>
                    <a:pt x="362775" y="143878"/>
                  </a:lnTo>
                  <a:lnTo>
                    <a:pt x="291744" y="243204"/>
                  </a:lnTo>
                  <a:lnTo>
                    <a:pt x="217131" y="243077"/>
                  </a:lnTo>
                  <a:lnTo>
                    <a:pt x="217246" y="142697"/>
                  </a:lnTo>
                  <a:lnTo>
                    <a:pt x="126060" y="242493"/>
                  </a:lnTo>
                  <a:lnTo>
                    <a:pt x="0" y="242493"/>
                  </a:lnTo>
                  <a:close/>
                </a:path>
              </a:pathLst>
            </a:custGeom>
            <a:ln w="6121">
              <a:solidFill>
                <a:srgbClr val="E63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66507" y="6740755"/>
            <a:ext cx="5965825" cy="2495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50" b="1" dirty="0">
                <a:latin typeface="Trade Gothic Next SR Pro"/>
                <a:cs typeface="Trade Gothic Next SR Pro"/>
              </a:rPr>
              <a:t>Vidensbaseret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Matematikundervisning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·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3</a:t>
            </a:r>
            <a:r>
              <a:rPr sz="1450" b="1" spc="135" dirty="0">
                <a:latin typeface="Trade Gothic Next SR Pro"/>
                <a:cs typeface="Trade Gothic Next SR Pro"/>
              </a:rPr>
              <a:t>  </a:t>
            </a:r>
            <a:r>
              <a:rPr sz="1450" b="1" dirty="0">
                <a:latin typeface="Trade Gothic Next SR Pro"/>
                <a:cs typeface="Trade Gothic Next SR Pro"/>
              </a:rPr>
              <a:t>|</a:t>
            </a:r>
            <a:r>
              <a:rPr sz="1450" b="1" spc="90" dirty="0">
                <a:latin typeface="Trade Gothic Next SR Pro"/>
                <a:cs typeface="Trade Gothic Next SR Pro"/>
              </a:rPr>
              <a:t>  </a:t>
            </a:r>
            <a:r>
              <a:rPr sz="1450" dirty="0">
                <a:latin typeface="Trade Gothic Next SR Pro"/>
                <a:cs typeface="Trade Gothic Next SR Pro"/>
              </a:rPr>
              <a:t>Børnehaveklasse</a:t>
            </a:r>
            <a:r>
              <a:rPr sz="1450" spc="35" dirty="0">
                <a:latin typeface="Trade Gothic Next SR Pro"/>
                <a:cs typeface="Trade Gothic Next SR Pro"/>
              </a:rPr>
              <a:t> </a:t>
            </a:r>
            <a:r>
              <a:rPr sz="1450" dirty="0">
                <a:latin typeface="Trade Gothic Next SR Pro"/>
                <a:cs typeface="Trade Gothic Next SR Pro"/>
              </a:rPr>
              <a:t>til</a:t>
            </a:r>
            <a:r>
              <a:rPr sz="1450" spc="80" dirty="0">
                <a:latin typeface="Trade Gothic Next SR Pro"/>
                <a:cs typeface="Trade Gothic Next SR Pro"/>
              </a:rPr>
              <a:t> </a:t>
            </a:r>
            <a:r>
              <a:rPr sz="1450" dirty="0">
                <a:latin typeface="Trade Gothic Next SR Pro"/>
                <a:cs typeface="Trade Gothic Next SR Pro"/>
              </a:rPr>
              <a:t>4.</a:t>
            </a:r>
            <a:r>
              <a:rPr sz="1450" spc="30" dirty="0">
                <a:latin typeface="Trade Gothic Next SR Pro"/>
                <a:cs typeface="Trade Gothic Next SR Pro"/>
              </a:rPr>
              <a:t> </a:t>
            </a:r>
            <a:r>
              <a:rPr sz="1450" spc="-10" dirty="0">
                <a:latin typeface="Trade Gothic Next SR Pro"/>
                <a:cs typeface="Trade Gothic Next SR Pro"/>
              </a:rPr>
              <a:t>klasse</a:t>
            </a:r>
            <a:endParaRPr sz="1450">
              <a:latin typeface="Trade Gothic Next SR Pro"/>
              <a:cs typeface="Trade Gothic Next SR Pro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5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40"/>
              </a:spcBef>
            </a:pPr>
            <a:r>
              <a:rPr spc="-135" dirty="0"/>
              <a:t>Øvelse</a:t>
            </a:r>
            <a:r>
              <a:rPr spc="-445" dirty="0"/>
              <a:t> </a:t>
            </a:r>
            <a:r>
              <a:rPr spc="-50" dirty="0"/>
              <a:t>1</a:t>
            </a:r>
          </a:p>
          <a:p>
            <a:pPr algn="ctr">
              <a:lnSpc>
                <a:spcPct val="100000"/>
              </a:lnSpc>
              <a:spcBef>
                <a:spcPts val="740"/>
              </a:spcBef>
            </a:pPr>
            <a:r>
              <a:rPr sz="3000" dirty="0">
                <a:latin typeface="Trade Gothic Next LT Pro"/>
                <a:cs typeface="Trade Gothic Next LT Pro"/>
              </a:rPr>
              <a:t>Prikkort</a:t>
            </a:r>
            <a:r>
              <a:rPr sz="3000" spc="-5" dirty="0">
                <a:latin typeface="Trade Gothic Next LT Pro"/>
                <a:cs typeface="Trade Gothic Next LT Pro"/>
              </a:rPr>
              <a:t> </a:t>
            </a:r>
            <a:r>
              <a:rPr sz="3000" dirty="0">
                <a:latin typeface="Trade Gothic Next LT Pro"/>
                <a:cs typeface="Trade Gothic Next LT Pro"/>
              </a:rPr>
              <a:t>1 til </a:t>
            </a:r>
            <a:r>
              <a:rPr sz="3000" spc="-50" dirty="0">
                <a:latin typeface="Trade Gothic Next LT Pro"/>
                <a:cs typeface="Trade Gothic Next LT Pro"/>
              </a:rPr>
              <a:t>5</a:t>
            </a:r>
            <a:endParaRPr sz="3000">
              <a:latin typeface="Trade Gothic Next LT Pro"/>
              <a:cs typeface="Trade Gothic Next LT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86801" y="457200"/>
            <a:ext cx="6645909" cy="6645909"/>
            <a:chOff x="1486801" y="457200"/>
            <a:chExt cx="6645909" cy="6645909"/>
          </a:xfrm>
        </p:grpSpPr>
        <p:sp>
          <p:nvSpPr>
            <p:cNvPr id="3" name="object 3"/>
            <p:cNvSpPr/>
            <p:nvPr/>
          </p:nvSpPr>
          <p:spPr>
            <a:xfrm>
              <a:off x="1489976" y="460375"/>
              <a:ext cx="6639559" cy="6639559"/>
            </a:xfrm>
            <a:custGeom>
              <a:avLst/>
              <a:gdLst/>
              <a:ahLst/>
              <a:cxnLst/>
              <a:rect l="l" t="t" r="r" b="b"/>
              <a:pathLst>
                <a:path w="6639559" h="6639559">
                  <a:moveTo>
                    <a:pt x="0" y="6639255"/>
                  </a:moveTo>
                  <a:lnTo>
                    <a:pt x="6639255" y="6639255"/>
                  </a:lnTo>
                  <a:lnTo>
                    <a:pt x="663925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6784" y="1080020"/>
              <a:ext cx="4478655" cy="5366385"/>
            </a:xfrm>
            <a:custGeom>
              <a:avLst/>
              <a:gdLst/>
              <a:ahLst/>
              <a:cxnLst/>
              <a:rect l="l" t="t" r="r" b="b"/>
              <a:pathLst>
                <a:path w="4478655" h="5366385">
                  <a:moveTo>
                    <a:pt x="878408" y="3137382"/>
                  </a:moveTo>
                  <a:lnTo>
                    <a:pt x="875830" y="3089529"/>
                  </a:lnTo>
                  <a:lnTo>
                    <a:pt x="868286" y="3043174"/>
                  </a:lnTo>
                  <a:lnTo>
                    <a:pt x="856018" y="2998571"/>
                  </a:lnTo>
                  <a:lnTo>
                    <a:pt x="839317" y="2956001"/>
                  </a:lnTo>
                  <a:lnTo>
                    <a:pt x="818451" y="2915716"/>
                  </a:lnTo>
                  <a:lnTo>
                    <a:pt x="793673" y="2878010"/>
                  </a:lnTo>
                  <a:lnTo>
                    <a:pt x="765251" y="2843123"/>
                  </a:lnTo>
                  <a:lnTo>
                    <a:pt x="733475" y="2811348"/>
                  </a:lnTo>
                  <a:lnTo>
                    <a:pt x="698588" y="2782938"/>
                  </a:lnTo>
                  <a:lnTo>
                    <a:pt x="660882" y="2758160"/>
                  </a:lnTo>
                  <a:lnTo>
                    <a:pt x="620598" y="2737281"/>
                  </a:lnTo>
                  <a:lnTo>
                    <a:pt x="578027" y="2720581"/>
                  </a:lnTo>
                  <a:lnTo>
                    <a:pt x="533425" y="2708325"/>
                  </a:lnTo>
                  <a:lnTo>
                    <a:pt x="487057" y="2700769"/>
                  </a:lnTo>
                  <a:lnTo>
                    <a:pt x="439204" y="2698191"/>
                  </a:lnTo>
                  <a:lnTo>
                    <a:pt x="391350" y="2700769"/>
                  </a:lnTo>
                  <a:lnTo>
                    <a:pt x="344995" y="2708325"/>
                  </a:lnTo>
                  <a:lnTo>
                    <a:pt x="300393" y="2720581"/>
                  </a:lnTo>
                  <a:lnTo>
                    <a:pt x="257810" y="2737281"/>
                  </a:lnTo>
                  <a:lnTo>
                    <a:pt x="217538" y="2758160"/>
                  </a:lnTo>
                  <a:lnTo>
                    <a:pt x="179819" y="2782938"/>
                  </a:lnTo>
                  <a:lnTo>
                    <a:pt x="144945" y="2811348"/>
                  </a:lnTo>
                  <a:lnTo>
                    <a:pt x="113157" y="2843123"/>
                  </a:lnTo>
                  <a:lnTo>
                    <a:pt x="84747" y="2878010"/>
                  </a:lnTo>
                  <a:lnTo>
                    <a:pt x="59969" y="2915716"/>
                  </a:lnTo>
                  <a:lnTo>
                    <a:pt x="39103" y="2956001"/>
                  </a:lnTo>
                  <a:lnTo>
                    <a:pt x="22402" y="2998571"/>
                  </a:lnTo>
                  <a:lnTo>
                    <a:pt x="10134" y="3043174"/>
                  </a:lnTo>
                  <a:lnTo>
                    <a:pt x="2578" y="3089529"/>
                  </a:lnTo>
                  <a:lnTo>
                    <a:pt x="0" y="3137382"/>
                  </a:lnTo>
                  <a:lnTo>
                    <a:pt x="2578" y="3185249"/>
                  </a:lnTo>
                  <a:lnTo>
                    <a:pt x="10134" y="3231604"/>
                  </a:lnTo>
                  <a:lnTo>
                    <a:pt x="22402" y="3276206"/>
                  </a:lnTo>
                  <a:lnTo>
                    <a:pt x="39103" y="3318789"/>
                  </a:lnTo>
                  <a:lnTo>
                    <a:pt x="59969" y="3359061"/>
                  </a:lnTo>
                  <a:lnTo>
                    <a:pt x="84747" y="3396780"/>
                  </a:lnTo>
                  <a:lnTo>
                    <a:pt x="113157" y="3431654"/>
                  </a:lnTo>
                  <a:lnTo>
                    <a:pt x="144945" y="3463442"/>
                  </a:lnTo>
                  <a:lnTo>
                    <a:pt x="179819" y="3491852"/>
                  </a:lnTo>
                  <a:lnTo>
                    <a:pt x="217538" y="3516630"/>
                  </a:lnTo>
                  <a:lnTo>
                    <a:pt x="257810" y="3537496"/>
                  </a:lnTo>
                  <a:lnTo>
                    <a:pt x="300393" y="3554196"/>
                  </a:lnTo>
                  <a:lnTo>
                    <a:pt x="344995" y="3566464"/>
                  </a:lnTo>
                  <a:lnTo>
                    <a:pt x="391350" y="3574008"/>
                  </a:lnTo>
                  <a:lnTo>
                    <a:pt x="439204" y="3576586"/>
                  </a:lnTo>
                  <a:lnTo>
                    <a:pt x="487057" y="3574008"/>
                  </a:lnTo>
                  <a:lnTo>
                    <a:pt x="533425" y="3566464"/>
                  </a:lnTo>
                  <a:lnTo>
                    <a:pt x="578027" y="3554196"/>
                  </a:lnTo>
                  <a:lnTo>
                    <a:pt x="620598" y="3537496"/>
                  </a:lnTo>
                  <a:lnTo>
                    <a:pt x="660882" y="3516630"/>
                  </a:lnTo>
                  <a:lnTo>
                    <a:pt x="698588" y="3491852"/>
                  </a:lnTo>
                  <a:lnTo>
                    <a:pt x="733475" y="3463442"/>
                  </a:lnTo>
                  <a:lnTo>
                    <a:pt x="765251" y="3431654"/>
                  </a:lnTo>
                  <a:lnTo>
                    <a:pt x="793673" y="3396780"/>
                  </a:lnTo>
                  <a:lnTo>
                    <a:pt x="818451" y="3359061"/>
                  </a:lnTo>
                  <a:lnTo>
                    <a:pt x="839317" y="3318789"/>
                  </a:lnTo>
                  <a:lnTo>
                    <a:pt x="856018" y="3276206"/>
                  </a:lnTo>
                  <a:lnTo>
                    <a:pt x="868286" y="3231604"/>
                  </a:lnTo>
                  <a:lnTo>
                    <a:pt x="875830" y="3185249"/>
                  </a:lnTo>
                  <a:lnTo>
                    <a:pt x="878408" y="3137382"/>
                  </a:lnTo>
                  <a:close/>
                </a:path>
                <a:path w="4478655" h="5366385">
                  <a:moveTo>
                    <a:pt x="878408" y="1337386"/>
                  </a:moveTo>
                  <a:lnTo>
                    <a:pt x="875830" y="1289532"/>
                  </a:lnTo>
                  <a:lnTo>
                    <a:pt x="868286" y="1243164"/>
                  </a:lnTo>
                  <a:lnTo>
                    <a:pt x="856018" y="1198575"/>
                  </a:lnTo>
                  <a:lnTo>
                    <a:pt x="839317" y="1155992"/>
                  </a:lnTo>
                  <a:lnTo>
                    <a:pt x="818451" y="1115720"/>
                  </a:lnTo>
                  <a:lnTo>
                    <a:pt x="793673" y="1078001"/>
                  </a:lnTo>
                  <a:lnTo>
                    <a:pt x="765251" y="1043127"/>
                  </a:lnTo>
                  <a:lnTo>
                    <a:pt x="733475" y="1011351"/>
                  </a:lnTo>
                  <a:lnTo>
                    <a:pt x="698588" y="982929"/>
                  </a:lnTo>
                  <a:lnTo>
                    <a:pt x="660882" y="958164"/>
                  </a:lnTo>
                  <a:lnTo>
                    <a:pt x="620598" y="937285"/>
                  </a:lnTo>
                  <a:lnTo>
                    <a:pt x="578027" y="920584"/>
                  </a:lnTo>
                  <a:lnTo>
                    <a:pt x="533425" y="908329"/>
                  </a:lnTo>
                  <a:lnTo>
                    <a:pt x="487057" y="900772"/>
                  </a:lnTo>
                  <a:lnTo>
                    <a:pt x="439204" y="898194"/>
                  </a:lnTo>
                  <a:lnTo>
                    <a:pt x="391350" y="900772"/>
                  </a:lnTo>
                  <a:lnTo>
                    <a:pt x="344995" y="908329"/>
                  </a:lnTo>
                  <a:lnTo>
                    <a:pt x="300393" y="920584"/>
                  </a:lnTo>
                  <a:lnTo>
                    <a:pt x="257810" y="937285"/>
                  </a:lnTo>
                  <a:lnTo>
                    <a:pt x="217538" y="958164"/>
                  </a:lnTo>
                  <a:lnTo>
                    <a:pt x="179819" y="982929"/>
                  </a:lnTo>
                  <a:lnTo>
                    <a:pt x="144945" y="1011351"/>
                  </a:lnTo>
                  <a:lnTo>
                    <a:pt x="113157" y="1043127"/>
                  </a:lnTo>
                  <a:lnTo>
                    <a:pt x="84747" y="1078001"/>
                  </a:lnTo>
                  <a:lnTo>
                    <a:pt x="59969" y="1115720"/>
                  </a:lnTo>
                  <a:lnTo>
                    <a:pt x="39103" y="1155992"/>
                  </a:lnTo>
                  <a:lnTo>
                    <a:pt x="22402" y="1198575"/>
                  </a:lnTo>
                  <a:lnTo>
                    <a:pt x="10134" y="1243164"/>
                  </a:lnTo>
                  <a:lnTo>
                    <a:pt x="2578" y="1289532"/>
                  </a:lnTo>
                  <a:lnTo>
                    <a:pt x="0" y="1337386"/>
                  </a:lnTo>
                  <a:lnTo>
                    <a:pt x="2578" y="1385239"/>
                  </a:lnTo>
                  <a:lnTo>
                    <a:pt x="10134" y="1431607"/>
                  </a:lnTo>
                  <a:lnTo>
                    <a:pt x="22402" y="1476209"/>
                  </a:lnTo>
                  <a:lnTo>
                    <a:pt x="39103" y="1518780"/>
                  </a:lnTo>
                  <a:lnTo>
                    <a:pt x="59969" y="1559064"/>
                  </a:lnTo>
                  <a:lnTo>
                    <a:pt x="84747" y="1596783"/>
                  </a:lnTo>
                  <a:lnTo>
                    <a:pt x="113157" y="1631657"/>
                  </a:lnTo>
                  <a:lnTo>
                    <a:pt x="144945" y="1663433"/>
                  </a:lnTo>
                  <a:lnTo>
                    <a:pt x="179819" y="1691855"/>
                  </a:lnTo>
                  <a:lnTo>
                    <a:pt x="217538" y="1716633"/>
                  </a:lnTo>
                  <a:lnTo>
                    <a:pt x="257810" y="1737499"/>
                  </a:lnTo>
                  <a:lnTo>
                    <a:pt x="300393" y="1754200"/>
                  </a:lnTo>
                  <a:lnTo>
                    <a:pt x="344995" y="1766455"/>
                  </a:lnTo>
                  <a:lnTo>
                    <a:pt x="391350" y="1774012"/>
                  </a:lnTo>
                  <a:lnTo>
                    <a:pt x="439204" y="1776590"/>
                  </a:lnTo>
                  <a:lnTo>
                    <a:pt x="487057" y="1774012"/>
                  </a:lnTo>
                  <a:lnTo>
                    <a:pt x="533425" y="1766455"/>
                  </a:lnTo>
                  <a:lnTo>
                    <a:pt x="578027" y="1754200"/>
                  </a:lnTo>
                  <a:lnTo>
                    <a:pt x="620598" y="1737499"/>
                  </a:lnTo>
                  <a:lnTo>
                    <a:pt x="660882" y="1716633"/>
                  </a:lnTo>
                  <a:lnTo>
                    <a:pt x="698588" y="1691855"/>
                  </a:lnTo>
                  <a:lnTo>
                    <a:pt x="733475" y="1663433"/>
                  </a:lnTo>
                  <a:lnTo>
                    <a:pt x="765251" y="1631657"/>
                  </a:lnTo>
                  <a:lnTo>
                    <a:pt x="793673" y="1596783"/>
                  </a:lnTo>
                  <a:lnTo>
                    <a:pt x="818451" y="1559064"/>
                  </a:lnTo>
                  <a:lnTo>
                    <a:pt x="839317" y="1518780"/>
                  </a:lnTo>
                  <a:lnTo>
                    <a:pt x="856018" y="1476209"/>
                  </a:lnTo>
                  <a:lnTo>
                    <a:pt x="868286" y="1431607"/>
                  </a:lnTo>
                  <a:lnTo>
                    <a:pt x="875830" y="1385239"/>
                  </a:lnTo>
                  <a:lnTo>
                    <a:pt x="878408" y="1337386"/>
                  </a:lnTo>
                  <a:close/>
                </a:path>
                <a:path w="4478655" h="5366385">
                  <a:moveTo>
                    <a:pt x="2678417" y="4926584"/>
                  </a:moveTo>
                  <a:lnTo>
                    <a:pt x="2675839" y="4878730"/>
                  </a:lnTo>
                  <a:lnTo>
                    <a:pt x="2668282" y="4832375"/>
                  </a:lnTo>
                  <a:lnTo>
                    <a:pt x="2656027" y="4787773"/>
                  </a:lnTo>
                  <a:lnTo>
                    <a:pt x="2639326" y="4745202"/>
                  </a:lnTo>
                  <a:lnTo>
                    <a:pt x="2618448" y="4704918"/>
                  </a:lnTo>
                  <a:lnTo>
                    <a:pt x="2593670" y="4667212"/>
                  </a:lnTo>
                  <a:lnTo>
                    <a:pt x="2565260" y="4632325"/>
                  </a:lnTo>
                  <a:lnTo>
                    <a:pt x="2533472" y="4600549"/>
                  </a:lnTo>
                  <a:lnTo>
                    <a:pt x="2498598" y="4572139"/>
                  </a:lnTo>
                  <a:lnTo>
                    <a:pt x="2460879" y="4547362"/>
                  </a:lnTo>
                  <a:lnTo>
                    <a:pt x="2420607" y="4526483"/>
                  </a:lnTo>
                  <a:lnTo>
                    <a:pt x="2378024" y="4509782"/>
                  </a:lnTo>
                  <a:lnTo>
                    <a:pt x="2333421" y="4497527"/>
                  </a:lnTo>
                  <a:lnTo>
                    <a:pt x="2287066" y="4489970"/>
                  </a:lnTo>
                  <a:lnTo>
                    <a:pt x="2239213" y="4487392"/>
                  </a:lnTo>
                  <a:lnTo>
                    <a:pt x="2191359" y="4489970"/>
                  </a:lnTo>
                  <a:lnTo>
                    <a:pt x="2144992" y="4497527"/>
                  </a:lnTo>
                  <a:lnTo>
                    <a:pt x="2100389" y="4509782"/>
                  </a:lnTo>
                  <a:lnTo>
                    <a:pt x="2057819" y="4526483"/>
                  </a:lnTo>
                  <a:lnTo>
                    <a:pt x="2017534" y="4547362"/>
                  </a:lnTo>
                  <a:lnTo>
                    <a:pt x="1979828" y="4572139"/>
                  </a:lnTo>
                  <a:lnTo>
                    <a:pt x="1944941" y="4600549"/>
                  </a:lnTo>
                  <a:lnTo>
                    <a:pt x="1913166" y="4632325"/>
                  </a:lnTo>
                  <a:lnTo>
                    <a:pt x="1884743" y="4667212"/>
                  </a:lnTo>
                  <a:lnTo>
                    <a:pt x="1859965" y="4704918"/>
                  </a:lnTo>
                  <a:lnTo>
                    <a:pt x="1839099" y="4745202"/>
                  </a:lnTo>
                  <a:lnTo>
                    <a:pt x="1822399" y="4787773"/>
                  </a:lnTo>
                  <a:lnTo>
                    <a:pt x="1810131" y="4832375"/>
                  </a:lnTo>
                  <a:lnTo>
                    <a:pt x="1802587" y="4878730"/>
                  </a:lnTo>
                  <a:lnTo>
                    <a:pt x="1800009" y="4926584"/>
                  </a:lnTo>
                  <a:lnTo>
                    <a:pt x="1802587" y="4974450"/>
                  </a:lnTo>
                  <a:lnTo>
                    <a:pt x="1810131" y="5020805"/>
                  </a:lnTo>
                  <a:lnTo>
                    <a:pt x="1822399" y="5065407"/>
                  </a:lnTo>
                  <a:lnTo>
                    <a:pt x="1839099" y="5107991"/>
                  </a:lnTo>
                  <a:lnTo>
                    <a:pt x="1859965" y="5148262"/>
                  </a:lnTo>
                  <a:lnTo>
                    <a:pt x="1884743" y="5185981"/>
                  </a:lnTo>
                  <a:lnTo>
                    <a:pt x="1913166" y="5220855"/>
                  </a:lnTo>
                  <a:lnTo>
                    <a:pt x="1944941" y="5252644"/>
                  </a:lnTo>
                  <a:lnTo>
                    <a:pt x="1979828" y="5281053"/>
                  </a:lnTo>
                  <a:lnTo>
                    <a:pt x="2017534" y="5305831"/>
                  </a:lnTo>
                  <a:lnTo>
                    <a:pt x="2057819" y="5326697"/>
                  </a:lnTo>
                  <a:lnTo>
                    <a:pt x="2100389" y="5343398"/>
                  </a:lnTo>
                  <a:lnTo>
                    <a:pt x="2144992" y="5355666"/>
                  </a:lnTo>
                  <a:lnTo>
                    <a:pt x="2191359" y="5363210"/>
                  </a:lnTo>
                  <a:lnTo>
                    <a:pt x="2239213" y="5365788"/>
                  </a:lnTo>
                  <a:lnTo>
                    <a:pt x="2287066" y="5363210"/>
                  </a:lnTo>
                  <a:lnTo>
                    <a:pt x="2333421" y="5355666"/>
                  </a:lnTo>
                  <a:lnTo>
                    <a:pt x="2378024" y="5343398"/>
                  </a:lnTo>
                  <a:lnTo>
                    <a:pt x="2420607" y="5326697"/>
                  </a:lnTo>
                  <a:lnTo>
                    <a:pt x="2460879" y="5305831"/>
                  </a:lnTo>
                  <a:lnTo>
                    <a:pt x="2498598" y="5281053"/>
                  </a:lnTo>
                  <a:lnTo>
                    <a:pt x="2533472" y="5252644"/>
                  </a:lnTo>
                  <a:lnTo>
                    <a:pt x="2565260" y="5220855"/>
                  </a:lnTo>
                  <a:lnTo>
                    <a:pt x="2593670" y="5185981"/>
                  </a:lnTo>
                  <a:lnTo>
                    <a:pt x="2618448" y="5148262"/>
                  </a:lnTo>
                  <a:lnTo>
                    <a:pt x="2639326" y="5107991"/>
                  </a:lnTo>
                  <a:lnTo>
                    <a:pt x="2656027" y="5065407"/>
                  </a:lnTo>
                  <a:lnTo>
                    <a:pt x="2668282" y="5020805"/>
                  </a:lnTo>
                  <a:lnTo>
                    <a:pt x="2675839" y="4974450"/>
                  </a:lnTo>
                  <a:lnTo>
                    <a:pt x="2678417" y="4926584"/>
                  </a:lnTo>
                  <a:close/>
                </a:path>
                <a:path w="4478655" h="5366385">
                  <a:moveTo>
                    <a:pt x="2678417" y="439191"/>
                  </a:moveTo>
                  <a:lnTo>
                    <a:pt x="2675839" y="391337"/>
                  </a:lnTo>
                  <a:lnTo>
                    <a:pt x="2668282" y="344970"/>
                  </a:lnTo>
                  <a:lnTo>
                    <a:pt x="2656027" y="300367"/>
                  </a:lnTo>
                  <a:lnTo>
                    <a:pt x="2639326" y="257797"/>
                  </a:lnTo>
                  <a:lnTo>
                    <a:pt x="2618448" y="217525"/>
                  </a:lnTo>
                  <a:lnTo>
                    <a:pt x="2593670" y="179806"/>
                  </a:lnTo>
                  <a:lnTo>
                    <a:pt x="2565260" y="144932"/>
                  </a:lnTo>
                  <a:lnTo>
                    <a:pt x="2533472" y="113144"/>
                  </a:lnTo>
                  <a:lnTo>
                    <a:pt x="2498598" y="84734"/>
                  </a:lnTo>
                  <a:lnTo>
                    <a:pt x="2460879" y="59956"/>
                  </a:lnTo>
                  <a:lnTo>
                    <a:pt x="2420607" y="39090"/>
                  </a:lnTo>
                  <a:lnTo>
                    <a:pt x="2378024" y="22390"/>
                  </a:lnTo>
                  <a:lnTo>
                    <a:pt x="2333421" y="10121"/>
                  </a:lnTo>
                  <a:lnTo>
                    <a:pt x="2287066" y="2578"/>
                  </a:lnTo>
                  <a:lnTo>
                    <a:pt x="2239213" y="0"/>
                  </a:lnTo>
                  <a:lnTo>
                    <a:pt x="2191359" y="2578"/>
                  </a:lnTo>
                  <a:lnTo>
                    <a:pt x="2144992" y="10121"/>
                  </a:lnTo>
                  <a:lnTo>
                    <a:pt x="2100389" y="22390"/>
                  </a:lnTo>
                  <a:lnTo>
                    <a:pt x="2057819" y="39090"/>
                  </a:lnTo>
                  <a:lnTo>
                    <a:pt x="2017534" y="59956"/>
                  </a:lnTo>
                  <a:lnTo>
                    <a:pt x="1979828" y="84734"/>
                  </a:lnTo>
                  <a:lnTo>
                    <a:pt x="1944941" y="113144"/>
                  </a:lnTo>
                  <a:lnTo>
                    <a:pt x="1913166" y="144932"/>
                  </a:lnTo>
                  <a:lnTo>
                    <a:pt x="1884743" y="179806"/>
                  </a:lnTo>
                  <a:lnTo>
                    <a:pt x="1859965" y="217525"/>
                  </a:lnTo>
                  <a:lnTo>
                    <a:pt x="1839099" y="257797"/>
                  </a:lnTo>
                  <a:lnTo>
                    <a:pt x="1822399" y="300367"/>
                  </a:lnTo>
                  <a:lnTo>
                    <a:pt x="1810131" y="344970"/>
                  </a:lnTo>
                  <a:lnTo>
                    <a:pt x="1802587" y="391337"/>
                  </a:lnTo>
                  <a:lnTo>
                    <a:pt x="1800009" y="439191"/>
                  </a:lnTo>
                  <a:lnTo>
                    <a:pt x="1802587" y="487045"/>
                  </a:lnTo>
                  <a:lnTo>
                    <a:pt x="1810131" y="533412"/>
                  </a:lnTo>
                  <a:lnTo>
                    <a:pt x="1822399" y="578015"/>
                  </a:lnTo>
                  <a:lnTo>
                    <a:pt x="1839099" y="620585"/>
                  </a:lnTo>
                  <a:lnTo>
                    <a:pt x="1859965" y="660869"/>
                  </a:lnTo>
                  <a:lnTo>
                    <a:pt x="1884743" y="698576"/>
                  </a:lnTo>
                  <a:lnTo>
                    <a:pt x="1913166" y="733463"/>
                  </a:lnTo>
                  <a:lnTo>
                    <a:pt x="1944941" y="765238"/>
                  </a:lnTo>
                  <a:lnTo>
                    <a:pt x="1979828" y="793648"/>
                  </a:lnTo>
                  <a:lnTo>
                    <a:pt x="2017534" y="818426"/>
                  </a:lnTo>
                  <a:lnTo>
                    <a:pt x="2057819" y="839304"/>
                  </a:lnTo>
                  <a:lnTo>
                    <a:pt x="2100389" y="856005"/>
                  </a:lnTo>
                  <a:lnTo>
                    <a:pt x="2144992" y="868260"/>
                  </a:lnTo>
                  <a:lnTo>
                    <a:pt x="2191359" y="875817"/>
                  </a:lnTo>
                  <a:lnTo>
                    <a:pt x="2239213" y="878395"/>
                  </a:lnTo>
                  <a:lnTo>
                    <a:pt x="2287066" y="875817"/>
                  </a:lnTo>
                  <a:lnTo>
                    <a:pt x="2333421" y="868260"/>
                  </a:lnTo>
                  <a:lnTo>
                    <a:pt x="2378024" y="856005"/>
                  </a:lnTo>
                  <a:lnTo>
                    <a:pt x="2420607" y="839304"/>
                  </a:lnTo>
                  <a:lnTo>
                    <a:pt x="2460879" y="818426"/>
                  </a:lnTo>
                  <a:lnTo>
                    <a:pt x="2498598" y="793648"/>
                  </a:lnTo>
                  <a:lnTo>
                    <a:pt x="2533472" y="765238"/>
                  </a:lnTo>
                  <a:lnTo>
                    <a:pt x="2565260" y="733463"/>
                  </a:lnTo>
                  <a:lnTo>
                    <a:pt x="2593670" y="698576"/>
                  </a:lnTo>
                  <a:lnTo>
                    <a:pt x="2618448" y="660869"/>
                  </a:lnTo>
                  <a:lnTo>
                    <a:pt x="2639326" y="620585"/>
                  </a:lnTo>
                  <a:lnTo>
                    <a:pt x="2656027" y="578015"/>
                  </a:lnTo>
                  <a:lnTo>
                    <a:pt x="2668282" y="533412"/>
                  </a:lnTo>
                  <a:lnTo>
                    <a:pt x="2675839" y="487045"/>
                  </a:lnTo>
                  <a:lnTo>
                    <a:pt x="2678417" y="439191"/>
                  </a:lnTo>
                  <a:close/>
                </a:path>
                <a:path w="4478655" h="5366385">
                  <a:moveTo>
                    <a:pt x="4478413" y="3137382"/>
                  </a:moveTo>
                  <a:lnTo>
                    <a:pt x="4475835" y="3089529"/>
                  </a:lnTo>
                  <a:lnTo>
                    <a:pt x="4468279" y="3043174"/>
                  </a:lnTo>
                  <a:lnTo>
                    <a:pt x="4456023" y="2998571"/>
                  </a:lnTo>
                  <a:lnTo>
                    <a:pt x="4439323" y="2956001"/>
                  </a:lnTo>
                  <a:lnTo>
                    <a:pt x="4418444" y="2915716"/>
                  </a:lnTo>
                  <a:lnTo>
                    <a:pt x="4393666" y="2878010"/>
                  </a:lnTo>
                  <a:lnTo>
                    <a:pt x="4365256" y="2843123"/>
                  </a:lnTo>
                  <a:lnTo>
                    <a:pt x="4333481" y="2811348"/>
                  </a:lnTo>
                  <a:lnTo>
                    <a:pt x="4298594" y="2782938"/>
                  </a:lnTo>
                  <a:lnTo>
                    <a:pt x="4260875" y="2758160"/>
                  </a:lnTo>
                  <a:lnTo>
                    <a:pt x="4220603" y="2737281"/>
                  </a:lnTo>
                  <a:lnTo>
                    <a:pt x="4178033" y="2720581"/>
                  </a:lnTo>
                  <a:lnTo>
                    <a:pt x="4133431" y="2708325"/>
                  </a:lnTo>
                  <a:lnTo>
                    <a:pt x="4087063" y="2700769"/>
                  </a:lnTo>
                  <a:lnTo>
                    <a:pt x="4039209" y="2698191"/>
                  </a:lnTo>
                  <a:lnTo>
                    <a:pt x="3991356" y="2700769"/>
                  </a:lnTo>
                  <a:lnTo>
                    <a:pt x="3944988" y="2708325"/>
                  </a:lnTo>
                  <a:lnTo>
                    <a:pt x="3900386" y="2720581"/>
                  </a:lnTo>
                  <a:lnTo>
                    <a:pt x="3857815" y="2737281"/>
                  </a:lnTo>
                  <a:lnTo>
                    <a:pt x="3817543" y="2758160"/>
                  </a:lnTo>
                  <a:lnTo>
                    <a:pt x="3779824" y="2782938"/>
                  </a:lnTo>
                  <a:lnTo>
                    <a:pt x="3744938" y="2811348"/>
                  </a:lnTo>
                  <a:lnTo>
                    <a:pt x="3713162" y="2843123"/>
                  </a:lnTo>
                  <a:lnTo>
                    <a:pt x="3684752" y="2878010"/>
                  </a:lnTo>
                  <a:lnTo>
                    <a:pt x="3659975" y="2915716"/>
                  </a:lnTo>
                  <a:lnTo>
                    <a:pt x="3639096" y="2956001"/>
                  </a:lnTo>
                  <a:lnTo>
                    <a:pt x="3622395" y="2998571"/>
                  </a:lnTo>
                  <a:lnTo>
                    <a:pt x="3610140" y="3043174"/>
                  </a:lnTo>
                  <a:lnTo>
                    <a:pt x="3602583" y="3089529"/>
                  </a:lnTo>
                  <a:lnTo>
                    <a:pt x="3600005" y="3137382"/>
                  </a:lnTo>
                  <a:lnTo>
                    <a:pt x="3602583" y="3185249"/>
                  </a:lnTo>
                  <a:lnTo>
                    <a:pt x="3610140" y="3231604"/>
                  </a:lnTo>
                  <a:lnTo>
                    <a:pt x="3622395" y="3276206"/>
                  </a:lnTo>
                  <a:lnTo>
                    <a:pt x="3639096" y="3318789"/>
                  </a:lnTo>
                  <a:lnTo>
                    <a:pt x="3659975" y="3359061"/>
                  </a:lnTo>
                  <a:lnTo>
                    <a:pt x="3684752" y="3396780"/>
                  </a:lnTo>
                  <a:lnTo>
                    <a:pt x="3713162" y="3431654"/>
                  </a:lnTo>
                  <a:lnTo>
                    <a:pt x="3744938" y="3463442"/>
                  </a:lnTo>
                  <a:lnTo>
                    <a:pt x="3779824" y="3491852"/>
                  </a:lnTo>
                  <a:lnTo>
                    <a:pt x="3817543" y="3516630"/>
                  </a:lnTo>
                  <a:lnTo>
                    <a:pt x="3857815" y="3537496"/>
                  </a:lnTo>
                  <a:lnTo>
                    <a:pt x="3900386" y="3554196"/>
                  </a:lnTo>
                  <a:lnTo>
                    <a:pt x="3944988" y="3566464"/>
                  </a:lnTo>
                  <a:lnTo>
                    <a:pt x="3991356" y="3574008"/>
                  </a:lnTo>
                  <a:lnTo>
                    <a:pt x="4039209" y="3576586"/>
                  </a:lnTo>
                  <a:lnTo>
                    <a:pt x="4087063" y="3574008"/>
                  </a:lnTo>
                  <a:lnTo>
                    <a:pt x="4133431" y="3566464"/>
                  </a:lnTo>
                  <a:lnTo>
                    <a:pt x="4178033" y="3554196"/>
                  </a:lnTo>
                  <a:lnTo>
                    <a:pt x="4220603" y="3537496"/>
                  </a:lnTo>
                  <a:lnTo>
                    <a:pt x="4260875" y="3516630"/>
                  </a:lnTo>
                  <a:lnTo>
                    <a:pt x="4298594" y="3491852"/>
                  </a:lnTo>
                  <a:lnTo>
                    <a:pt x="4333481" y="3463442"/>
                  </a:lnTo>
                  <a:lnTo>
                    <a:pt x="4365256" y="3431654"/>
                  </a:lnTo>
                  <a:lnTo>
                    <a:pt x="4393666" y="3396780"/>
                  </a:lnTo>
                  <a:lnTo>
                    <a:pt x="4418444" y="3359061"/>
                  </a:lnTo>
                  <a:lnTo>
                    <a:pt x="4439323" y="3318789"/>
                  </a:lnTo>
                  <a:lnTo>
                    <a:pt x="4456023" y="3276206"/>
                  </a:lnTo>
                  <a:lnTo>
                    <a:pt x="4468279" y="3231604"/>
                  </a:lnTo>
                  <a:lnTo>
                    <a:pt x="4475835" y="3185249"/>
                  </a:lnTo>
                  <a:lnTo>
                    <a:pt x="4478413" y="3137382"/>
                  </a:lnTo>
                  <a:close/>
                </a:path>
                <a:path w="4478655" h="5366385">
                  <a:moveTo>
                    <a:pt x="4478413" y="1337386"/>
                  </a:moveTo>
                  <a:lnTo>
                    <a:pt x="4475835" y="1289532"/>
                  </a:lnTo>
                  <a:lnTo>
                    <a:pt x="4468279" y="1243164"/>
                  </a:lnTo>
                  <a:lnTo>
                    <a:pt x="4456023" y="1198575"/>
                  </a:lnTo>
                  <a:lnTo>
                    <a:pt x="4439323" y="1155992"/>
                  </a:lnTo>
                  <a:lnTo>
                    <a:pt x="4418444" y="1115720"/>
                  </a:lnTo>
                  <a:lnTo>
                    <a:pt x="4393666" y="1078001"/>
                  </a:lnTo>
                  <a:lnTo>
                    <a:pt x="4365256" y="1043127"/>
                  </a:lnTo>
                  <a:lnTo>
                    <a:pt x="4333481" y="1011351"/>
                  </a:lnTo>
                  <a:lnTo>
                    <a:pt x="4298594" y="982929"/>
                  </a:lnTo>
                  <a:lnTo>
                    <a:pt x="4260875" y="958164"/>
                  </a:lnTo>
                  <a:lnTo>
                    <a:pt x="4220603" y="937285"/>
                  </a:lnTo>
                  <a:lnTo>
                    <a:pt x="4178033" y="920584"/>
                  </a:lnTo>
                  <a:lnTo>
                    <a:pt x="4133431" y="908329"/>
                  </a:lnTo>
                  <a:lnTo>
                    <a:pt x="4087063" y="900772"/>
                  </a:lnTo>
                  <a:lnTo>
                    <a:pt x="4039209" y="898194"/>
                  </a:lnTo>
                  <a:lnTo>
                    <a:pt x="3991356" y="900772"/>
                  </a:lnTo>
                  <a:lnTo>
                    <a:pt x="3944988" y="908329"/>
                  </a:lnTo>
                  <a:lnTo>
                    <a:pt x="3900386" y="920584"/>
                  </a:lnTo>
                  <a:lnTo>
                    <a:pt x="3857815" y="937285"/>
                  </a:lnTo>
                  <a:lnTo>
                    <a:pt x="3817543" y="958164"/>
                  </a:lnTo>
                  <a:lnTo>
                    <a:pt x="3779824" y="982929"/>
                  </a:lnTo>
                  <a:lnTo>
                    <a:pt x="3744938" y="1011351"/>
                  </a:lnTo>
                  <a:lnTo>
                    <a:pt x="3713162" y="1043127"/>
                  </a:lnTo>
                  <a:lnTo>
                    <a:pt x="3684752" y="1078001"/>
                  </a:lnTo>
                  <a:lnTo>
                    <a:pt x="3659975" y="1115720"/>
                  </a:lnTo>
                  <a:lnTo>
                    <a:pt x="3639096" y="1155992"/>
                  </a:lnTo>
                  <a:lnTo>
                    <a:pt x="3622395" y="1198575"/>
                  </a:lnTo>
                  <a:lnTo>
                    <a:pt x="3610140" y="1243164"/>
                  </a:lnTo>
                  <a:lnTo>
                    <a:pt x="3602583" y="1289532"/>
                  </a:lnTo>
                  <a:lnTo>
                    <a:pt x="3600005" y="1337386"/>
                  </a:lnTo>
                  <a:lnTo>
                    <a:pt x="3602583" y="1385239"/>
                  </a:lnTo>
                  <a:lnTo>
                    <a:pt x="3610140" y="1431607"/>
                  </a:lnTo>
                  <a:lnTo>
                    <a:pt x="3622395" y="1476209"/>
                  </a:lnTo>
                  <a:lnTo>
                    <a:pt x="3639096" y="1518780"/>
                  </a:lnTo>
                  <a:lnTo>
                    <a:pt x="3659975" y="1559064"/>
                  </a:lnTo>
                  <a:lnTo>
                    <a:pt x="3684752" y="1596783"/>
                  </a:lnTo>
                  <a:lnTo>
                    <a:pt x="3713162" y="1631657"/>
                  </a:lnTo>
                  <a:lnTo>
                    <a:pt x="3744938" y="1663433"/>
                  </a:lnTo>
                  <a:lnTo>
                    <a:pt x="3779824" y="1691855"/>
                  </a:lnTo>
                  <a:lnTo>
                    <a:pt x="3817543" y="1716633"/>
                  </a:lnTo>
                  <a:lnTo>
                    <a:pt x="3857815" y="1737499"/>
                  </a:lnTo>
                  <a:lnTo>
                    <a:pt x="3900386" y="1754200"/>
                  </a:lnTo>
                  <a:lnTo>
                    <a:pt x="3944988" y="1766455"/>
                  </a:lnTo>
                  <a:lnTo>
                    <a:pt x="3991356" y="1774012"/>
                  </a:lnTo>
                  <a:lnTo>
                    <a:pt x="4039209" y="1776590"/>
                  </a:lnTo>
                  <a:lnTo>
                    <a:pt x="4087063" y="1774012"/>
                  </a:lnTo>
                  <a:lnTo>
                    <a:pt x="4133431" y="1766455"/>
                  </a:lnTo>
                  <a:lnTo>
                    <a:pt x="4178033" y="1754200"/>
                  </a:lnTo>
                  <a:lnTo>
                    <a:pt x="4220603" y="1737499"/>
                  </a:lnTo>
                  <a:lnTo>
                    <a:pt x="4260875" y="1716633"/>
                  </a:lnTo>
                  <a:lnTo>
                    <a:pt x="4298594" y="1691855"/>
                  </a:lnTo>
                  <a:lnTo>
                    <a:pt x="4333481" y="1663433"/>
                  </a:lnTo>
                  <a:lnTo>
                    <a:pt x="4365256" y="1631657"/>
                  </a:lnTo>
                  <a:lnTo>
                    <a:pt x="4393666" y="1596783"/>
                  </a:lnTo>
                  <a:lnTo>
                    <a:pt x="4418444" y="1559064"/>
                  </a:lnTo>
                  <a:lnTo>
                    <a:pt x="4439323" y="1518780"/>
                  </a:lnTo>
                  <a:lnTo>
                    <a:pt x="4456023" y="1476209"/>
                  </a:lnTo>
                  <a:lnTo>
                    <a:pt x="4468279" y="1431607"/>
                  </a:lnTo>
                  <a:lnTo>
                    <a:pt x="4475835" y="1385239"/>
                  </a:lnTo>
                  <a:lnTo>
                    <a:pt x="4478413" y="13373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474100" y="153592"/>
            <a:ext cx="4025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1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86801" y="457200"/>
            <a:ext cx="6645909" cy="6645909"/>
            <a:chOff x="1486801" y="457200"/>
            <a:chExt cx="6645909" cy="6645909"/>
          </a:xfrm>
        </p:grpSpPr>
        <p:sp>
          <p:nvSpPr>
            <p:cNvPr id="3" name="object 3"/>
            <p:cNvSpPr/>
            <p:nvPr/>
          </p:nvSpPr>
          <p:spPr>
            <a:xfrm>
              <a:off x="1489976" y="460375"/>
              <a:ext cx="6639559" cy="6639559"/>
            </a:xfrm>
            <a:custGeom>
              <a:avLst/>
              <a:gdLst/>
              <a:ahLst/>
              <a:cxnLst/>
              <a:rect l="l" t="t" r="r" b="b"/>
              <a:pathLst>
                <a:path w="6639559" h="6639559">
                  <a:moveTo>
                    <a:pt x="0" y="6639255"/>
                  </a:moveTo>
                  <a:lnTo>
                    <a:pt x="6639255" y="6639255"/>
                  </a:lnTo>
                  <a:lnTo>
                    <a:pt x="663925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71992" y="1080007"/>
              <a:ext cx="5868035" cy="5400040"/>
            </a:xfrm>
            <a:custGeom>
              <a:avLst/>
              <a:gdLst/>
              <a:ahLst/>
              <a:cxnLst/>
              <a:rect l="l" t="t" r="r" b="b"/>
              <a:pathLst>
                <a:path w="5868034" h="5400040">
                  <a:moveTo>
                    <a:pt x="1115999" y="4842002"/>
                  </a:moveTo>
                  <a:lnTo>
                    <a:pt x="1113955" y="4793856"/>
                  </a:lnTo>
                  <a:lnTo>
                    <a:pt x="1107922" y="4746841"/>
                  </a:lnTo>
                  <a:lnTo>
                    <a:pt x="1098067" y="4701146"/>
                  </a:lnTo>
                  <a:lnTo>
                    <a:pt x="1084567" y="4656912"/>
                  </a:lnTo>
                  <a:lnTo>
                    <a:pt x="1067587" y="4614316"/>
                  </a:lnTo>
                  <a:lnTo>
                    <a:pt x="1047292" y="4573536"/>
                  </a:lnTo>
                  <a:lnTo>
                    <a:pt x="1023848" y="4534725"/>
                  </a:lnTo>
                  <a:lnTo>
                    <a:pt x="997419" y="4498060"/>
                  </a:lnTo>
                  <a:lnTo>
                    <a:pt x="968184" y="4463694"/>
                  </a:lnTo>
                  <a:lnTo>
                    <a:pt x="936307" y="4431817"/>
                  </a:lnTo>
                  <a:lnTo>
                    <a:pt x="901954" y="4402582"/>
                  </a:lnTo>
                  <a:lnTo>
                    <a:pt x="865276" y="4376153"/>
                  </a:lnTo>
                  <a:lnTo>
                    <a:pt x="826465" y="4352709"/>
                  </a:lnTo>
                  <a:lnTo>
                    <a:pt x="785685" y="4332414"/>
                  </a:lnTo>
                  <a:lnTo>
                    <a:pt x="743089" y="4315434"/>
                  </a:lnTo>
                  <a:lnTo>
                    <a:pt x="698868" y="4301934"/>
                  </a:lnTo>
                  <a:lnTo>
                    <a:pt x="653161" y="4292079"/>
                  </a:lnTo>
                  <a:lnTo>
                    <a:pt x="606145" y="4286047"/>
                  </a:lnTo>
                  <a:lnTo>
                    <a:pt x="557999" y="4284002"/>
                  </a:lnTo>
                  <a:lnTo>
                    <a:pt x="509854" y="4286047"/>
                  </a:lnTo>
                  <a:lnTo>
                    <a:pt x="462838" y="4292079"/>
                  </a:lnTo>
                  <a:lnTo>
                    <a:pt x="417144" y="4301934"/>
                  </a:lnTo>
                  <a:lnTo>
                    <a:pt x="372910" y="4315434"/>
                  </a:lnTo>
                  <a:lnTo>
                    <a:pt x="330314" y="4332414"/>
                  </a:lnTo>
                  <a:lnTo>
                    <a:pt x="289534" y="4352709"/>
                  </a:lnTo>
                  <a:lnTo>
                    <a:pt x="250723" y="4376153"/>
                  </a:lnTo>
                  <a:lnTo>
                    <a:pt x="214058" y="4402582"/>
                  </a:lnTo>
                  <a:lnTo>
                    <a:pt x="179692" y="4431817"/>
                  </a:lnTo>
                  <a:lnTo>
                    <a:pt x="147815" y="4463694"/>
                  </a:lnTo>
                  <a:lnTo>
                    <a:pt x="118579" y="4498060"/>
                  </a:lnTo>
                  <a:lnTo>
                    <a:pt x="92151" y="4534725"/>
                  </a:lnTo>
                  <a:lnTo>
                    <a:pt x="68707" y="4573536"/>
                  </a:lnTo>
                  <a:lnTo>
                    <a:pt x="48412" y="4614316"/>
                  </a:lnTo>
                  <a:lnTo>
                    <a:pt x="31432" y="4656912"/>
                  </a:lnTo>
                  <a:lnTo>
                    <a:pt x="17932" y="4701146"/>
                  </a:lnTo>
                  <a:lnTo>
                    <a:pt x="8077" y="4746841"/>
                  </a:lnTo>
                  <a:lnTo>
                    <a:pt x="2044" y="4793856"/>
                  </a:lnTo>
                  <a:lnTo>
                    <a:pt x="0" y="4842002"/>
                  </a:lnTo>
                  <a:lnTo>
                    <a:pt x="2044" y="4890147"/>
                  </a:lnTo>
                  <a:lnTo>
                    <a:pt x="8077" y="4937163"/>
                  </a:lnTo>
                  <a:lnTo>
                    <a:pt x="17932" y="4982870"/>
                  </a:lnTo>
                  <a:lnTo>
                    <a:pt x="31432" y="5027092"/>
                  </a:lnTo>
                  <a:lnTo>
                    <a:pt x="48412" y="5069687"/>
                  </a:lnTo>
                  <a:lnTo>
                    <a:pt x="68707" y="5110467"/>
                  </a:lnTo>
                  <a:lnTo>
                    <a:pt x="92151" y="5149278"/>
                  </a:lnTo>
                  <a:lnTo>
                    <a:pt x="118579" y="5185956"/>
                  </a:lnTo>
                  <a:lnTo>
                    <a:pt x="147815" y="5220309"/>
                  </a:lnTo>
                  <a:lnTo>
                    <a:pt x="179692" y="5252186"/>
                  </a:lnTo>
                  <a:lnTo>
                    <a:pt x="214058" y="5281422"/>
                  </a:lnTo>
                  <a:lnTo>
                    <a:pt x="250723" y="5307850"/>
                  </a:lnTo>
                  <a:lnTo>
                    <a:pt x="289534" y="5331295"/>
                  </a:lnTo>
                  <a:lnTo>
                    <a:pt x="330314" y="5351589"/>
                  </a:lnTo>
                  <a:lnTo>
                    <a:pt x="372910" y="5368569"/>
                  </a:lnTo>
                  <a:lnTo>
                    <a:pt x="417144" y="5382069"/>
                  </a:lnTo>
                  <a:lnTo>
                    <a:pt x="462838" y="5391924"/>
                  </a:lnTo>
                  <a:lnTo>
                    <a:pt x="509854" y="5397957"/>
                  </a:lnTo>
                  <a:lnTo>
                    <a:pt x="557999" y="5400002"/>
                  </a:lnTo>
                  <a:lnTo>
                    <a:pt x="606145" y="5397957"/>
                  </a:lnTo>
                  <a:lnTo>
                    <a:pt x="653161" y="5391924"/>
                  </a:lnTo>
                  <a:lnTo>
                    <a:pt x="698868" y="5382069"/>
                  </a:lnTo>
                  <a:lnTo>
                    <a:pt x="743089" y="5368569"/>
                  </a:lnTo>
                  <a:lnTo>
                    <a:pt x="785685" y="5351589"/>
                  </a:lnTo>
                  <a:lnTo>
                    <a:pt x="826465" y="5331295"/>
                  </a:lnTo>
                  <a:lnTo>
                    <a:pt x="865276" y="5307850"/>
                  </a:lnTo>
                  <a:lnTo>
                    <a:pt x="901954" y="5281422"/>
                  </a:lnTo>
                  <a:lnTo>
                    <a:pt x="936307" y="5252186"/>
                  </a:lnTo>
                  <a:lnTo>
                    <a:pt x="968184" y="5220309"/>
                  </a:lnTo>
                  <a:lnTo>
                    <a:pt x="997419" y="5185956"/>
                  </a:lnTo>
                  <a:lnTo>
                    <a:pt x="1023848" y="5149278"/>
                  </a:lnTo>
                  <a:lnTo>
                    <a:pt x="1047292" y="5110467"/>
                  </a:lnTo>
                  <a:lnTo>
                    <a:pt x="1067587" y="5069687"/>
                  </a:lnTo>
                  <a:lnTo>
                    <a:pt x="1084567" y="5027092"/>
                  </a:lnTo>
                  <a:lnTo>
                    <a:pt x="1098067" y="4982870"/>
                  </a:lnTo>
                  <a:lnTo>
                    <a:pt x="1107922" y="4937163"/>
                  </a:lnTo>
                  <a:lnTo>
                    <a:pt x="1113955" y="4890147"/>
                  </a:lnTo>
                  <a:lnTo>
                    <a:pt x="1115999" y="4842002"/>
                  </a:lnTo>
                  <a:close/>
                </a:path>
                <a:path w="5868034" h="5400040">
                  <a:moveTo>
                    <a:pt x="1115999" y="557999"/>
                  </a:moveTo>
                  <a:lnTo>
                    <a:pt x="1113955" y="509854"/>
                  </a:lnTo>
                  <a:lnTo>
                    <a:pt x="1107922" y="462851"/>
                  </a:lnTo>
                  <a:lnTo>
                    <a:pt x="1098067" y="417144"/>
                  </a:lnTo>
                  <a:lnTo>
                    <a:pt x="1084567" y="372910"/>
                  </a:lnTo>
                  <a:lnTo>
                    <a:pt x="1067587" y="330314"/>
                  </a:lnTo>
                  <a:lnTo>
                    <a:pt x="1047292" y="289534"/>
                  </a:lnTo>
                  <a:lnTo>
                    <a:pt x="1023848" y="250723"/>
                  </a:lnTo>
                  <a:lnTo>
                    <a:pt x="997419" y="214058"/>
                  </a:lnTo>
                  <a:lnTo>
                    <a:pt x="968184" y="179692"/>
                  </a:lnTo>
                  <a:lnTo>
                    <a:pt x="936307" y="147815"/>
                  </a:lnTo>
                  <a:lnTo>
                    <a:pt x="901954" y="118579"/>
                  </a:lnTo>
                  <a:lnTo>
                    <a:pt x="865276" y="92151"/>
                  </a:lnTo>
                  <a:lnTo>
                    <a:pt x="826465" y="68707"/>
                  </a:lnTo>
                  <a:lnTo>
                    <a:pt x="785685" y="48412"/>
                  </a:lnTo>
                  <a:lnTo>
                    <a:pt x="743089" y="31432"/>
                  </a:lnTo>
                  <a:lnTo>
                    <a:pt x="698868" y="17932"/>
                  </a:lnTo>
                  <a:lnTo>
                    <a:pt x="653161" y="8089"/>
                  </a:lnTo>
                  <a:lnTo>
                    <a:pt x="606145" y="2057"/>
                  </a:lnTo>
                  <a:lnTo>
                    <a:pt x="557999" y="0"/>
                  </a:lnTo>
                  <a:lnTo>
                    <a:pt x="509854" y="2057"/>
                  </a:lnTo>
                  <a:lnTo>
                    <a:pt x="462838" y="8089"/>
                  </a:lnTo>
                  <a:lnTo>
                    <a:pt x="417144" y="17932"/>
                  </a:lnTo>
                  <a:lnTo>
                    <a:pt x="372910" y="31432"/>
                  </a:lnTo>
                  <a:lnTo>
                    <a:pt x="330314" y="48412"/>
                  </a:lnTo>
                  <a:lnTo>
                    <a:pt x="289534" y="68707"/>
                  </a:lnTo>
                  <a:lnTo>
                    <a:pt x="250723" y="92151"/>
                  </a:lnTo>
                  <a:lnTo>
                    <a:pt x="214058" y="118579"/>
                  </a:lnTo>
                  <a:lnTo>
                    <a:pt x="179692" y="147815"/>
                  </a:lnTo>
                  <a:lnTo>
                    <a:pt x="147815" y="179692"/>
                  </a:lnTo>
                  <a:lnTo>
                    <a:pt x="118579" y="214058"/>
                  </a:lnTo>
                  <a:lnTo>
                    <a:pt x="92151" y="250723"/>
                  </a:lnTo>
                  <a:lnTo>
                    <a:pt x="68707" y="289534"/>
                  </a:lnTo>
                  <a:lnTo>
                    <a:pt x="48412" y="330314"/>
                  </a:lnTo>
                  <a:lnTo>
                    <a:pt x="31432" y="372910"/>
                  </a:lnTo>
                  <a:lnTo>
                    <a:pt x="17932" y="417144"/>
                  </a:lnTo>
                  <a:lnTo>
                    <a:pt x="8077" y="462851"/>
                  </a:lnTo>
                  <a:lnTo>
                    <a:pt x="2044" y="509854"/>
                  </a:lnTo>
                  <a:lnTo>
                    <a:pt x="0" y="557999"/>
                  </a:lnTo>
                  <a:lnTo>
                    <a:pt x="2044" y="606145"/>
                  </a:lnTo>
                  <a:lnTo>
                    <a:pt x="8077" y="653161"/>
                  </a:lnTo>
                  <a:lnTo>
                    <a:pt x="17932" y="698868"/>
                  </a:lnTo>
                  <a:lnTo>
                    <a:pt x="31432" y="743102"/>
                  </a:lnTo>
                  <a:lnTo>
                    <a:pt x="48412" y="785685"/>
                  </a:lnTo>
                  <a:lnTo>
                    <a:pt x="68707" y="826477"/>
                  </a:lnTo>
                  <a:lnTo>
                    <a:pt x="92151" y="865289"/>
                  </a:lnTo>
                  <a:lnTo>
                    <a:pt x="118579" y="901954"/>
                  </a:lnTo>
                  <a:lnTo>
                    <a:pt x="147815" y="936307"/>
                  </a:lnTo>
                  <a:lnTo>
                    <a:pt x="179692" y="968184"/>
                  </a:lnTo>
                  <a:lnTo>
                    <a:pt x="214058" y="997432"/>
                  </a:lnTo>
                  <a:lnTo>
                    <a:pt x="250723" y="1023848"/>
                  </a:lnTo>
                  <a:lnTo>
                    <a:pt x="289534" y="1047292"/>
                  </a:lnTo>
                  <a:lnTo>
                    <a:pt x="330314" y="1067587"/>
                  </a:lnTo>
                  <a:lnTo>
                    <a:pt x="372910" y="1084567"/>
                  </a:lnTo>
                  <a:lnTo>
                    <a:pt x="417144" y="1098067"/>
                  </a:lnTo>
                  <a:lnTo>
                    <a:pt x="462838" y="1107922"/>
                  </a:lnTo>
                  <a:lnTo>
                    <a:pt x="509854" y="1113955"/>
                  </a:lnTo>
                  <a:lnTo>
                    <a:pt x="557999" y="1115999"/>
                  </a:lnTo>
                  <a:lnTo>
                    <a:pt x="606145" y="1113955"/>
                  </a:lnTo>
                  <a:lnTo>
                    <a:pt x="653161" y="1107922"/>
                  </a:lnTo>
                  <a:lnTo>
                    <a:pt x="698868" y="1098067"/>
                  </a:lnTo>
                  <a:lnTo>
                    <a:pt x="743089" y="1084567"/>
                  </a:lnTo>
                  <a:lnTo>
                    <a:pt x="785685" y="1067587"/>
                  </a:lnTo>
                  <a:lnTo>
                    <a:pt x="826465" y="1047292"/>
                  </a:lnTo>
                  <a:lnTo>
                    <a:pt x="865276" y="1023848"/>
                  </a:lnTo>
                  <a:lnTo>
                    <a:pt x="901954" y="997432"/>
                  </a:lnTo>
                  <a:lnTo>
                    <a:pt x="936307" y="968184"/>
                  </a:lnTo>
                  <a:lnTo>
                    <a:pt x="968184" y="936307"/>
                  </a:lnTo>
                  <a:lnTo>
                    <a:pt x="997419" y="901954"/>
                  </a:lnTo>
                  <a:lnTo>
                    <a:pt x="1023848" y="865289"/>
                  </a:lnTo>
                  <a:lnTo>
                    <a:pt x="1047292" y="826477"/>
                  </a:lnTo>
                  <a:lnTo>
                    <a:pt x="1067587" y="785685"/>
                  </a:lnTo>
                  <a:lnTo>
                    <a:pt x="1084567" y="743102"/>
                  </a:lnTo>
                  <a:lnTo>
                    <a:pt x="1098067" y="698868"/>
                  </a:lnTo>
                  <a:lnTo>
                    <a:pt x="1107922" y="653161"/>
                  </a:lnTo>
                  <a:lnTo>
                    <a:pt x="1113955" y="606145"/>
                  </a:lnTo>
                  <a:lnTo>
                    <a:pt x="1115999" y="557999"/>
                  </a:lnTo>
                  <a:close/>
                </a:path>
                <a:path w="5868034" h="5400040">
                  <a:moveTo>
                    <a:pt x="2303996" y="2700007"/>
                  </a:moveTo>
                  <a:lnTo>
                    <a:pt x="2301951" y="2651861"/>
                  </a:lnTo>
                  <a:lnTo>
                    <a:pt x="2295918" y="2604846"/>
                  </a:lnTo>
                  <a:lnTo>
                    <a:pt x="2286076" y="2559139"/>
                  </a:lnTo>
                  <a:lnTo>
                    <a:pt x="2272576" y="2514904"/>
                  </a:lnTo>
                  <a:lnTo>
                    <a:pt x="2255583" y="2472321"/>
                  </a:lnTo>
                  <a:lnTo>
                    <a:pt x="2235289" y="2431529"/>
                  </a:lnTo>
                  <a:lnTo>
                    <a:pt x="2211844" y="2392718"/>
                  </a:lnTo>
                  <a:lnTo>
                    <a:pt x="2185428" y="2356053"/>
                  </a:lnTo>
                  <a:lnTo>
                    <a:pt x="2156193" y="2321699"/>
                  </a:lnTo>
                  <a:lnTo>
                    <a:pt x="2124303" y="2289822"/>
                  </a:lnTo>
                  <a:lnTo>
                    <a:pt x="2089950" y="2260574"/>
                  </a:lnTo>
                  <a:lnTo>
                    <a:pt x="2053285" y="2234158"/>
                  </a:lnTo>
                  <a:lnTo>
                    <a:pt x="2014474" y="2210714"/>
                  </a:lnTo>
                  <a:lnTo>
                    <a:pt x="1973681" y="2190419"/>
                  </a:lnTo>
                  <a:lnTo>
                    <a:pt x="1931098" y="2173440"/>
                  </a:lnTo>
                  <a:lnTo>
                    <a:pt x="1886864" y="2159939"/>
                  </a:lnTo>
                  <a:lnTo>
                    <a:pt x="1841157" y="2150084"/>
                  </a:lnTo>
                  <a:lnTo>
                    <a:pt x="1794141" y="2144052"/>
                  </a:lnTo>
                  <a:lnTo>
                    <a:pt x="1745996" y="2142007"/>
                  </a:lnTo>
                  <a:lnTo>
                    <a:pt x="1697850" y="2144052"/>
                  </a:lnTo>
                  <a:lnTo>
                    <a:pt x="1650847" y="2150084"/>
                  </a:lnTo>
                  <a:lnTo>
                    <a:pt x="1605140" y="2159939"/>
                  </a:lnTo>
                  <a:lnTo>
                    <a:pt x="1560906" y="2173440"/>
                  </a:lnTo>
                  <a:lnTo>
                    <a:pt x="1518310" y="2190419"/>
                  </a:lnTo>
                  <a:lnTo>
                    <a:pt x="1477530" y="2210714"/>
                  </a:lnTo>
                  <a:lnTo>
                    <a:pt x="1438719" y="2234158"/>
                  </a:lnTo>
                  <a:lnTo>
                    <a:pt x="1402054" y="2260574"/>
                  </a:lnTo>
                  <a:lnTo>
                    <a:pt x="1367701" y="2289822"/>
                  </a:lnTo>
                  <a:lnTo>
                    <a:pt x="1335811" y="2321699"/>
                  </a:lnTo>
                  <a:lnTo>
                    <a:pt x="1306576" y="2356053"/>
                  </a:lnTo>
                  <a:lnTo>
                    <a:pt x="1280160" y="2392718"/>
                  </a:lnTo>
                  <a:lnTo>
                    <a:pt x="1256715" y="2431529"/>
                  </a:lnTo>
                  <a:lnTo>
                    <a:pt x="1236408" y="2472321"/>
                  </a:lnTo>
                  <a:lnTo>
                    <a:pt x="1219428" y="2514904"/>
                  </a:lnTo>
                  <a:lnTo>
                    <a:pt x="1205928" y="2559139"/>
                  </a:lnTo>
                  <a:lnTo>
                    <a:pt x="1196086" y="2604846"/>
                  </a:lnTo>
                  <a:lnTo>
                    <a:pt x="1190053" y="2651861"/>
                  </a:lnTo>
                  <a:lnTo>
                    <a:pt x="1187996" y="2700007"/>
                  </a:lnTo>
                  <a:lnTo>
                    <a:pt x="1190053" y="2748153"/>
                  </a:lnTo>
                  <a:lnTo>
                    <a:pt x="1196086" y="2795155"/>
                  </a:lnTo>
                  <a:lnTo>
                    <a:pt x="1205928" y="2840863"/>
                  </a:lnTo>
                  <a:lnTo>
                    <a:pt x="1219428" y="2885097"/>
                  </a:lnTo>
                  <a:lnTo>
                    <a:pt x="1236408" y="2927693"/>
                  </a:lnTo>
                  <a:lnTo>
                    <a:pt x="1256715" y="2968472"/>
                  </a:lnTo>
                  <a:lnTo>
                    <a:pt x="1280160" y="3007283"/>
                  </a:lnTo>
                  <a:lnTo>
                    <a:pt x="1306576" y="3043948"/>
                  </a:lnTo>
                  <a:lnTo>
                    <a:pt x="1335811" y="3078315"/>
                  </a:lnTo>
                  <a:lnTo>
                    <a:pt x="1367701" y="3110192"/>
                  </a:lnTo>
                  <a:lnTo>
                    <a:pt x="1402054" y="3139427"/>
                  </a:lnTo>
                  <a:lnTo>
                    <a:pt x="1438719" y="3165856"/>
                  </a:lnTo>
                  <a:lnTo>
                    <a:pt x="1477530" y="3189300"/>
                  </a:lnTo>
                  <a:lnTo>
                    <a:pt x="1518310" y="3209594"/>
                  </a:lnTo>
                  <a:lnTo>
                    <a:pt x="1560906" y="3226574"/>
                  </a:lnTo>
                  <a:lnTo>
                    <a:pt x="1605140" y="3240074"/>
                  </a:lnTo>
                  <a:lnTo>
                    <a:pt x="1650847" y="3249917"/>
                  </a:lnTo>
                  <a:lnTo>
                    <a:pt x="1697850" y="3255949"/>
                  </a:lnTo>
                  <a:lnTo>
                    <a:pt x="1745996" y="3258007"/>
                  </a:lnTo>
                  <a:lnTo>
                    <a:pt x="1794141" y="3255949"/>
                  </a:lnTo>
                  <a:lnTo>
                    <a:pt x="1841157" y="3249917"/>
                  </a:lnTo>
                  <a:lnTo>
                    <a:pt x="1886864" y="3240074"/>
                  </a:lnTo>
                  <a:lnTo>
                    <a:pt x="1931098" y="3226574"/>
                  </a:lnTo>
                  <a:lnTo>
                    <a:pt x="1973681" y="3209594"/>
                  </a:lnTo>
                  <a:lnTo>
                    <a:pt x="2014474" y="3189300"/>
                  </a:lnTo>
                  <a:lnTo>
                    <a:pt x="2053285" y="3165856"/>
                  </a:lnTo>
                  <a:lnTo>
                    <a:pt x="2089950" y="3139427"/>
                  </a:lnTo>
                  <a:lnTo>
                    <a:pt x="2124303" y="3110192"/>
                  </a:lnTo>
                  <a:lnTo>
                    <a:pt x="2156193" y="3078315"/>
                  </a:lnTo>
                  <a:lnTo>
                    <a:pt x="2185428" y="3043948"/>
                  </a:lnTo>
                  <a:lnTo>
                    <a:pt x="2211844" y="3007283"/>
                  </a:lnTo>
                  <a:lnTo>
                    <a:pt x="2235289" y="2968472"/>
                  </a:lnTo>
                  <a:lnTo>
                    <a:pt x="2255583" y="2927693"/>
                  </a:lnTo>
                  <a:lnTo>
                    <a:pt x="2272576" y="2885097"/>
                  </a:lnTo>
                  <a:lnTo>
                    <a:pt x="2286076" y="2840863"/>
                  </a:lnTo>
                  <a:lnTo>
                    <a:pt x="2295918" y="2795155"/>
                  </a:lnTo>
                  <a:lnTo>
                    <a:pt x="2301951" y="2748153"/>
                  </a:lnTo>
                  <a:lnTo>
                    <a:pt x="2303996" y="2700007"/>
                  </a:lnTo>
                  <a:close/>
                </a:path>
                <a:path w="5868034" h="5400040">
                  <a:moveTo>
                    <a:pt x="3492004" y="4842002"/>
                  </a:moveTo>
                  <a:lnTo>
                    <a:pt x="3489947" y="4793856"/>
                  </a:lnTo>
                  <a:lnTo>
                    <a:pt x="3483914" y="4746841"/>
                  </a:lnTo>
                  <a:lnTo>
                    <a:pt x="3474072" y="4701146"/>
                  </a:lnTo>
                  <a:lnTo>
                    <a:pt x="3460572" y="4656912"/>
                  </a:lnTo>
                  <a:lnTo>
                    <a:pt x="3443592" y="4614316"/>
                  </a:lnTo>
                  <a:lnTo>
                    <a:pt x="3423297" y="4573536"/>
                  </a:lnTo>
                  <a:lnTo>
                    <a:pt x="3399853" y="4534725"/>
                  </a:lnTo>
                  <a:lnTo>
                    <a:pt x="3373424" y="4498060"/>
                  </a:lnTo>
                  <a:lnTo>
                    <a:pt x="3344189" y="4463694"/>
                  </a:lnTo>
                  <a:lnTo>
                    <a:pt x="3312312" y="4431817"/>
                  </a:lnTo>
                  <a:lnTo>
                    <a:pt x="3277946" y="4402582"/>
                  </a:lnTo>
                  <a:lnTo>
                    <a:pt x="3241281" y="4376153"/>
                  </a:lnTo>
                  <a:lnTo>
                    <a:pt x="3202470" y="4352709"/>
                  </a:lnTo>
                  <a:lnTo>
                    <a:pt x="3161690" y="4332414"/>
                  </a:lnTo>
                  <a:lnTo>
                    <a:pt x="3119094" y="4315434"/>
                  </a:lnTo>
                  <a:lnTo>
                    <a:pt x="3074860" y="4301934"/>
                  </a:lnTo>
                  <a:lnTo>
                    <a:pt x="3029153" y="4292079"/>
                  </a:lnTo>
                  <a:lnTo>
                    <a:pt x="2982150" y="4286047"/>
                  </a:lnTo>
                  <a:lnTo>
                    <a:pt x="2934004" y="4284002"/>
                  </a:lnTo>
                  <a:lnTo>
                    <a:pt x="2885859" y="4286047"/>
                  </a:lnTo>
                  <a:lnTo>
                    <a:pt x="2838843" y="4292079"/>
                  </a:lnTo>
                  <a:lnTo>
                    <a:pt x="2793136" y="4301934"/>
                  </a:lnTo>
                  <a:lnTo>
                    <a:pt x="2748902" y="4315434"/>
                  </a:lnTo>
                  <a:lnTo>
                    <a:pt x="2706319" y="4332414"/>
                  </a:lnTo>
                  <a:lnTo>
                    <a:pt x="2665526" y="4352709"/>
                  </a:lnTo>
                  <a:lnTo>
                    <a:pt x="2626715" y="4376153"/>
                  </a:lnTo>
                  <a:lnTo>
                    <a:pt x="2590050" y="4402582"/>
                  </a:lnTo>
                  <a:lnTo>
                    <a:pt x="2555697" y="4431817"/>
                  </a:lnTo>
                  <a:lnTo>
                    <a:pt x="2523820" y="4463694"/>
                  </a:lnTo>
                  <a:lnTo>
                    <a:pt x="2494572" y="4498060"/>
                  </a:lnTo>
                  <a:lnTo>
                    <a:pt x="2468156" y="4534725"/>
                  </a:lnTo>
                  <a:lnTo>
                    <a:pt x="2444712" y="4573536"/>
                  </a:lnTo>
                  <a:lnTo>
                    <a:pt x="2424417" y="4614316"/>
                  </a:lnTo>
                  <a:lnTo>
                    <a:pt x="2407437" y="4656912"/>
                  </a:lnTo>
                  <a:lnTo>
                    <a:pt x="2393937" y="4701146"/>
                  </a:lnTo>
                  <a:lnTo>
                    <a:pt x="2384082" y="4746841"/>
                  </a:lnTo>
                  <a:lnTo>
                    <a:pt x="2378049" y="4793856"/>
                  </a:lnTo>
                  <a:lnTo>
                    <a:pt x="2376005" y="4842002"/>
                  </a:lnTo>
                  <a:lnTo>
                    <a:pt x="2378049" y="4890147"/>
                  </a:lnTo>
                  <a:lnTo>
                    <a:pt x="2384082" y="4937163"/>
                  </a:lnTo>
                  <a:lnTo>
                    <a:pt x="2393937" y="4982870"/>
                  </a:lnTo>
                  <a:lnTo>
                    <a:pt x="2407437" y="5027092"/>
                  </a:lnTo>
                  <a:lnTo>
                    <a:pt x="2424417" y="5069687"/>
                  </a:lnTo>
                  <a:lnTo>
                    <a:pt x="2444712" y="5110467"/>
                  </a:lnTo>
                  <a:lnTo>
                    <a:pt x="2468156" y="5149278"/>
                  </a:lnTo>
                  <a:lnTo>
                    <a:pt x="2494572" y="5185956"/>
                  </a:lnTo>
                  <a:lnTo>
                    <a:pt x="2523820" y="5220309"/>
                  </a:lnTo>
                  <a:lnTo>
                    <a:pt x="2555697" y="5252186"/>
                  </a:lnTo>
                  <a:lnTo>
                    <a:pt x="2590050" y="5281422"/>
                  </a:lnTo>
                  <a:lnTo>
                    <a:pt x="2626715" y="5307850"/>
                  </a:lnTo>
                  <a:lnTo>
                    <a:pt x="2665526" y="5331295"/>
                  </a:lnTo>
                  <a:lnTo>
                    <a:pt x="2706319" y="5351589"/>
                  </a:lnTo>
                  <a:lnTo>
                    <a:pt x="2748902" y="5368569"/>
                  </a:lnTo>
                  <a:lnTo>
                    <a:pt x="2793136" y="5382069"/>
                  </a:lnTo>
                  <a:lnTo>
                    <a:pt x="2838843" y="5391924"/>
                  </a:lnTo>
                  <a:lnTo>
                    <a:pt x="2885859" y="5397957"/>
                  </a:lnTo>
                  <a:lnTo>
                    <a:pt x="2934004" y="5400002"/>
                  </a:lnTo>
                  <a:lnTo>
                    <a:pt x="2982150" y="5397957"/>
                  </a:lnTo>
                  <a:lnTo>
                    <a:pt x="3029153" y="5391924"/>
                  </a:lnTo>
                  <a:lnTo>
                    <a:pt x="3074860" y="5382069"/>
                  </a:lnTo>
                  <a:lnTo>
                    <a:pt x="3119094" y="5368569"/>
                  </a:lnTo>
                  <a:lnTo>
                    <a:pt x="3161690" y="5351589"/>
                  </a:lnTo>
                  <a:lnTo>
                    <a:pt x="3202470" y="5331295"/>
                  </a:lnTo>
                  <a:lnTo>
                    <a:pt x="3241281" y="5307850"/>
                  </a:lnTo>
                  <a:lnTo>
                    <a:pt x="3277946" y="5281422"/>
                  </a:lnTo>
                  <a:lnTo>
                    <a:pt x="3312312" y="5252186"/>
                  </a:lnTo>
                  <a:lnTo>
                    <a:pt x="3344189" y="5220309"/>
                  </a:lnTo>
                  <a:lnTo>
                    <a:pt x="3373424" y="5185956"/>
                  </a:lnTo>
                  <a:lnTo>
                    <a:pt x="3399853" y="5149278"/>
                  </a:lnTo>
                  <a:lnTo>
                    <a:pt x="3423297" y="5110467"/>
                  </a:lnTo>
                  <a:lnTo>
                    <a:pt x="3443592" y="5069687"/>
                  </a:lnTo>
                  <a:lnTo>
                    <a:pt x="3460572" y="5027092"/>
                  </a:lnTo>
                  <a:lnTo>
                    <a:pt x="3474072" y="4982870"/>
                  </a:lnTo>
                  <a:lnTo>
                    <a:pt x="3483914" y="4937163"/>
                  </a:lnTo>
                  <a:lnTo>
                    <a:pt x="3489947" y="4890147"/>
                  </a:lnTo>
                  <a:lnTo>
                    <a:pt x="3492004" y="4842002"/>
                  </a:lnTo>
                  <a:close/>
                </a:path>
                <a:path w="5868034" h="5400040">
                  <a:moveTo>
                    <a:pt x="3492004" y="557999"/>
                  </a:moveTo>
                  <a:lnTo>
                    <a:pt x="3489947" y="509854"/>
                  </a:lnTo>
                  <a:lnTo>
                    <a:pt x="3483914" y="462851"/>
                  </a:lnTo>
                  <a:lnTo>
                    <a:pt x="3474072" y="417144"/>
                  </a:lnTo>
                  <a:lnTo>
                    <a:pt x="3460572" y="372910"/>
                  </a:lnTo>
                  <a:lnTo>
                    <a:pt x="3443592" y="330314"/>
                  </a:lnTo>
                  <a:lnTo>
                    <a:pt x="3423297" y="289534"/>
                  </a:lnTo>
                  <a:lnTo>
                    <a:pt x="3399853" y="250723"/>
                  </a:lnTo>
                  <a:lnTo>
                    <a:pt x="3373424" y="214058"/>
                  </a:lnTo>
                  <a:lnTo>
                    <a:pt x="3344189" y="179692"/>
                  </a:lnTo>
                  <a:lnTo>
                    <a:pt x="3312312" y="147815"/>
                  </a:lnTo>
                  <a:lnTo>
                    <a:pt x="3277946" y="118579"/>
                  </a:lnTo>
                  <a:lnTo>
                    <a:pt x="3241281" y="92151"/>
                  </a:lnTo>
                  <a:lnTo>
                    <a:pt x="3202470" y="68707"/>
                  </a:lnTo>
                  <a:lnTo>
                    <a:pt x="3161690" y="48412"/>
                  </a:lnTo>
                  <a:lnTo>
                    <a:pt x="3119094" y="31432"/>
                  </a:lnTo>
                  <a:lnTo>
                    <a:pt x="3074860" y="17932"/>
                  </a:lnTo>
                  <a:lnTo>
                    <a:pt x="3029153" y="8089"/>
                  </a:lnTo>
                  <a:lnTo>
                    <a:pt x="2982150" y="2057"/>
                  </a:lnTo>
                  <a:lnTo>
                    <a:pt x="2934004" y="0"/>
                  </a:lnTo>
                  <a:lnTo>
                    <a:pt x="2885859" y="2057"/>
                  </a:lnTo>
                  <a:lnTo>
                    <a:pt x="2838843" y="8089"/>
                  </a:lnTo>
                  <a:lnTo>
                    <a:pt x="2793136" y="17932"/>
                  </a:lnTo>
                  <a:lnTo>
                    <a:pt x="2748902" y="31432"/>
                  </a:lnTo>
                  <a:lnTo>
                    <a:pt x="2706319" y="48412"/>
                  </a:lnTo>
                  <a:lnTo>
                    <a:pt x="2665526" y="68707"/>
                  </a:lnTo>
                  <a:lnTo>
                    <a:pt x="2626715" y="92151"/>
                  </a:lnTo>
                  <a:lnTo>
                    <a:pt x="2590050" y="118579"/>
                  </a:lnTo>
                  <a:lnTo>
                    <a:pt x="2555697" y="147815"/>
                  </a:lnTo>
                  <a:lnTo>
                    <a:pt x="2523820" y="179692"/>
                  </a:lnTo>
                  <a:lnTo>
                    <a:pt x="2494572" y="214058"/>
                  </a:lnTo>
                  <a:lnTo>
                    <a:pt x="2468156" y="250723"/>
                  </a:lnTo>
                  <a:lnTo>
                    <a:pt x="2444712" y="289534"/>
                  </a:lnTo>
                  <a:lnTo>
                    <a:pt x="2424417" y="330314"/>
                  </a:lnTo>
                  <a:lnTo>
                    <a:pt x="2407437" y="372910"/>
                  </a:lnTo>
                  <a:lnTo>
                    <a:pt x="2393937" y="417144"/>
                  </a:lnTo>
                  <a:lnTo>
                    <a:pt x="2384082" y="462851"/>
                  </a:lnTo>
                  <a:lnTo>
                    <a:pt x="2378049" y="509854"/>
                  </a:lnTo>
                  <a:lnTo>
                    <a:pt x="2376005" y="557999"/>
                  </a:lnTo>
                  <a:lnTo>
                    <a:pt x="2378049" y="606145"/>
                  </a:lnTo>
                  <a:lnTo>
                    <a:pt x="2384082" y="653161"/>
                  </a:lnTo>
                  <a:lnTo>
                    <a:pt x="2393937" y="698868"/>
                  </a:lnTo>
                  <a:lnTo>
                    <a:pt x="2407437" y="743102"/>
                  </a:lnTo>
                  <a:lnTo>
                    <a:pt x="2424417" y="785685"/>
                  </a:lnTo>
                  <a:lnTo>
                    <a:pt x="2444712" y="826477"/>
                  </a:lnTo>
                  <a:lnTo>
                    <a:pt x="2468156" y="865289"/>
                  </a:lnTo>
                  <a:lnTo>
                    <a:pt x="2494572" y="901954"/>
                  </a:lnTo>
                  <a:lnTo>
                    <a:pt x="2523820" y="936307"/>
                  </a:lnTo>
                  <a:lnTo>
                    <a:pt x="2555697" y="968184"/>
                  </a:lnTo>
                  <a:lnTo>
                    <a:pt x="2590050" y="997432"/>
                  </a:lnTo>
                  <a:lnTo>
                    <a:pt x="2626715" y="1023848"/>
                  </a:lnTo>
                  <a:lnTo>
                    <a:pt x="2665526" y="1047292"/>
                  </a:lnTo>
                  <a:lnTo>
                    <a:pt x="2706319" y="1067587"/>
                  </a:lnTo>
                  <a:lnTo>
                    <a:pt x="2748902" y="1084567"/>
                  </a:lnTo>
                  <a:lnTo>
                    <a:pt x="2793136" y="1098067"/>
                  </a:lnTo>
                  <a:lnTo>
                    <a:pt x="2838843" y="1107922"/>
                  </a:lnTo>
                  <a:lnTo>
                    <a:pt x="2885859" y="1113955"/>
                  </a:lnTo>
                  <a:lnTo>
                    <a:pt x="2934004" y="1115999"/>
                  </a:lnTo>
                  <a:lnTo>
                    <a:pt x="2982150" y="1113955"/>
                  </a:lnTo>
                  <a:lnTo>
                    <a:pt x="3029153" y="1107922"/>
                  </a:lnTo>
                  <a:lnTo>
                    <a:pt x="3074860" y="1098067"/>
                  </a:lnTo>
                  <a:lnTo>
                    <a:pt x="3119094" y="1084567"/>
                  </a:lnTo>
                  <a:lnTo>
                    <a:pt x="3161690" y="1067587"/>
                  </a:lnTo>
                  <a:lnTo>
                    <a:pt x="3202470" y="1047292"/>
                  </a:lnTo>
                  <a:lnTo>
                    <a:pt x="3241281" y="1023848"/>
                  </a:lnTo>
                  <a:lnTo>
                    <a:pt x="3277946" y="997432"/>
                  </a:lnTo>
                  <a:lnTo>
                    <a:pt x="3312312" y="968184"/>
                  </a:lnTo>
                  <a:lnTo>
                    <a:pt x="3344189" y="936307"/>
                  </a:lnTo>
                  <a:lnTo>
                    <a:pt x="3373424" y="901954"/>
                  </a:lnTo>
                  <a:lnTo>
                    <a:pt x="3399853" y="865289"/>
                  </a:lnTo>
                  <a:lnTo>
                    <a:pt x="3423297" y="826477"/>
                  </a:lnTo>
                  <a:lnTo>
                    <a:pt x="3443592" y="785685"/>
                  </a:lnTo>
                  <a:lnTo>
                    <a:pt x="3460572" y="743102"/>
                  </a:lnTo>
                  <a:lnTo>
                    <a:pt x="3474072" y="698868"/>
                  </a:lnTo>
                  <a:lnTo>
                    <a:pt x="3483914" y="653161"/>
                  </a:lnTo>
                  <a:lnTo>
                    <a:pt x="3489947" y="606145"/>
                  </a:lnTo>
                  <a:lnTo>
                    <a:pt x="3492004" y="557999"/>
                  </a:lnTo>
                  <a:close/>
                </a:path>
                <a:path w="5868034" h="5400040">
                  <a:moveTo>
                    <a:pt x="4680001" y="2700007"/>
                  </a:moveTo>
                  <a:lnTo>
                    <a:pt x="4677956" y="2651861"/>
                  </a:lnTo>
                  <a:lnTo>
                    <a:pt x="4671923" y="2604846"/>
                  </a:lnTo>
                  <a:lnTo>
                    <a:pt x="4662068" y="2559139"/>
                  </a:lnTo>
                  <a:lnTo>
                    <a:pt x="4648568" y="2514904"/>
                  </a:lnTo>
                  <a:lnTo>
                    <a:pt x="4631588" y="2472321"/>
                  </a:lnTo>
                  <a:lnTo>
                    <a:pt x="4611294" y="2431529"/>
                  </a:lnTo>
                  <a:lnTo>
                    <a:pt x="4587849" y="2392718"/>
                  </a:lnTo>
                  <a:lnTo>
                    <a:pt x="4561421" y="2356053"/>
                  </a:lnTo>
                  <a:lnTo>
                    <a:pt x="4532185" y="2321699"/>
                  </a:lnTo>
                  <a:lnTo>
                    <a:pt x="4500308" y="2289822"/>
                  </a:lnTo>
                  <a:lnTo>
                    <a:pt x="4465955" y="2260574"/>
                  </a:lnTo>
                  <a:lnTo>
                    <a:pt x="4429277" y="2234158"/>
                  </a:lnTo>
                  <a:lnTo>
                    <a:pt x="4390466" y="2210714"/>
                  </a:lnTo>
                  <a:lnTo>
                    <a:pt x="4349686" y="2190419"/>
                  </a:lnTo>
                  <a:lnTo>
                    <a:pt x="4307090" y="2173440"/>
                  </a:lnTo>
                  <a:lnTo>
                    <a:pt x="4262856" y="2159939"/>
                  </a:lnTo>
                  <a:lnTo>
                    <a:pt x="4217162" y="2150084"/>
                  </a:lnTo>
                  <a:lnTo>
                    <a:pt x="4170146" y="2144052"/>
                  </a:lnTo>
                  <a:lnTo>
                    <a:pt x="4122001" y="2142007"/>
                  </a:lnTo>
                  <a:lnTo>
                    <a:pt x="4073855" y="2144052"/>
                  </a:lnTo>
                  <a:lnTo>
                    <a:pt x="4026839" y="2150084"/>
                  </a:lnTo>
                  <a:lnTo>
                    <a:pt x="3981145" y="2159939"/>
                  </a:lnTo>
                  <a:lnTo>
                    <a:pt x="3936911" y="2173440"/>
                  </a:lnTo>
                  <a:lnTo>
                    <a:pt x="3894315" y="2190419"/>
                  </a:lnTo>
                  <a:lnTo>
                    <a:pt x="3853535" y="2210714"/>
                  </a:lnTo>
                  <a:lnTo>
                    <a:pt x="3814724" y="2234158"/>
                  </a:lnTo>
                  <a:lnTo>
                    <a:pt x="3778046" y="2260574"/>
                  </a:lnTo>
                  <a:lnTo>
                    <a:pt x="3743693" y="2289822"/>
                  </a:lnTo>
                  <a:lnTo>
                    <a:pt x="3711816" y="2321699"/>
                  </a:lnTo>
                  <a:lnTo>
                    <a:pt x="3682581" y="2356053"/>
                  </a:lnTo>
                  <a:lnTo>
                    <a:pt x="3656152" y="2392718"/>
                  </a:lnTo>
                  <a:lnTo>
                    <a:pt x="3632708" y="2431529"/>
                  </a:lnTo>
                  <a:lnTo>
                    <a:pt x="3612413" y="2472321"/>
                  </a:lnTo>
                  <a:lnTo>
                    <a:pt x="3595433" y="2514904"/>
                  </a:lnTo>
                  <a:lnTo>
                    <a:pt x="3581933" y="2559139"/>
                  </a:lnTo>
                  <a:lnTo>
                    <a:pt x="3572078" y="2604846"/>
                  </a:lnTo>
                  <a:lnTo>
                    <a:pt x="3566045" y="2651861"/>
                  </a:lnTo>
                  <a:lnTo>
                    <a:pt x="3564001" y="2700007"/>
                  </a:lnTo>
                  <a:lnTo>
                    <a:pt x="3566045" y="2748153"/>
                  </a:lnTo>
                  <a:lnTo>
                    <a:pt x="3572078" y="2795155"/>
                  </a:lnTo>
                  <a:lnTo>
                    <a:pt x="3581933" y="2840863"/>
                  </a:lnTo>
                  <a:lnTo>
                    <a:pt x="3595433" y="2885097"/>
                  </a:lnTo>
                  <a:lnTo>
                    <a:pt x="3612413" y="2927693"/>
                  </a:lnTo>
                  <a:lnTo>
                    <a:pt x="3632708" y="2968472"/>
                  </a:lnTo>
                  <a:lnTo>
                    <a:pt x="3656152" y="3007283"/>
                  </a:lnTo>
                  <a:lnTo>
                    <a:pt x="3682581" y="3043948"/>
                  </a:lnTo>
                  <a:lnTo>
                    <a:pt x="3711816" y="3078315"/>
                  </a:lnTo>
                  <a:lnTo>
                    <a:pt x="3743693" y="3110192"/>
                  </a:lnTo>
                  <a:lnTo>
                    <a:pt x="3778046" y="3139427"/>
                  </a:lnTo>
                  <a:lnTo>
                    <a:pt x="3814724" y="3165856"/>
                  </a:lnTo>
                  <a:lnTo>
                    <a:pt x="3853535" y="3189300"/>
                  </a:lnTo>
                  <a:lnTo>
                    <a:pt x="3894315" y="3209594"/>
                  </a:lnTo>
                  <a:lnTo>
                    <a:pt x="3936911" y="3226574"/>
                  </a:lnTo>
                  <a:lnTo>
                    <a:pt x="3981145" y="3240074"/>
                  </a:lnTo>
                  <a:lnTo>
                    <a:pt x="4026839" y="3249917"/>
                  </a:lnTo>
                  <a:lnTo>
                    <a:pt x="4073855" y="3255949"/>
                  </a:lnTo>
                  <a:lnTo>
                    <a:pt x="4122001" y="3258007"/>
                  </a:lnTo>
                  <a:lnTo>
                    <a:pt x="4170146" y="3255949"/>
                  </a:lnTo>
                  <a:lnTo>
                    <a:pt x="4217162" y="3249917"/>
                  </a:lnTo>
                  <a:lnTo>
                    <a:pt x="4262856" y="3240074"/>
                  </a:lnTo>
                  <a:lnTo>
                    <a:pt x="4307090" y="3226574"/>
                  </a:lnTo>
                  <a:lnTo>
                    <a:pt x="4349686" y="3209594"/>
                  </a:lnTo>
                  <a:lnTo>
                    <a:pt x="4390466" y="3189300"/>
                  </a:lnTo>
                  <a:lnTo>
                    <a:pt x="4429277" y="3165856"/>
                  </a:lnTo>
                  <a:lnTo>
                    <a:pt x="4465955" y="3139427"/>
                  </a:lnTo>
                  <a:lnTo>
                    <a:pt x="4500308" y="3110192"/>
                  </a:lnTo>
                  <a:lnTo>
                    <a:pt x="4532185" y="3078315"/>
                  </a:lnTo>
                  <a:lnTo>
                    <a:pt x="4561421" y="3043948"/>
                  </a:lnTo>
                  <a:lnTo>
                    <a:pt x="4587849" y="3007283"/>
                  </a:lnTo>
                  <a:lnTo>
                    <a:pt x="4611294" y="2968472"/>
                  </a:lnTo>
                  <a:lnTo>
                    <a:pt x="4631588" y="2927693"/>
                  </a:lnTo>
                  <a:lnTo>
                    <a:pt x="4648568" y="2885097"/>
                  </a:lnTo>
                  <a:lnTo>
                    <a:pt x="4662068" y="2840863"/>
                  </a:lnTo>
                  <a:lnTo>
                    <a:pt x="4671923" y="2795155"/>
                  </a:lnTo>
                  <a:lnTo>
                    <a:pt x="4677956" y="2748153"/>
                  </a:lnTo>
                  <a:lnTo>
                    <a:pt x="4680001" y="2700007"/>
                  </a:lnTo>
                  <a:close/>
                </a:path>
                <a:path w="5868034" h="5400040">
                  <a:moveTo>
                    <a:pt x="5867997" y="4842002"/>
                  </a:moveTo>
                  <a:lnTo>
                    <a:pt x="5865952" y="4793856"/>
                  </a:lnTo>
                  <a:lnTo>
                    <a:pt x="5859919" y="4746841"/>
                  </a:lnTo>
                  <a:lnTo>
                    <a:pt x="5850064" y="4701146"/>
                  </a:lnTo>
                  <a:lnTo>
                    <a:pt x="5836564" y="4656912"/>
                  </a:lnTo>
                  <a:lnTo>
                    <a:pt x="5819584" y="4614316"/>
                  </a:lnTo>
                  <a:lnTo>
                    <a:pt x="5799290" y="4573536"/>
                  </a:lnTo>
                  <a:lnTo>
                    <a:pt x="5775845" y="4534725"/>
                  </a:lnTo>
                  <a:lnTo>
                    <a:pt x="5749429" y="4498060"/>
                  </a:lnTo>
                  <a:lnTo>
                    <a:pt x="5720181" y="4463694"/>
                  </a:lnTo>
                  <a:lnTo>
                    <a:pt x="5688304" y="4431817"/>
                  </a:lnTo>
                  <a:lnTo>
                    <a:pt x="5653951" y="4402582"/>
                  </a:lnTo>
                  <a:lnTo>
                    <a:pt x="5617286" y="4376153"/>
                  </a:lnTo>
                  <a:lnTo>
                    <a:pt x="5578475" y="4352709"/>
                  </a:lnTo>
                  <a:lnTo>
                    <a:pt x="5537682" y="4332414"/>
                  </a:lnTo>
                  <a:lnTo>
                    <a:pt x="5495099" y="4315434"/>
                  </a:lnTo>
                  <a:lnTo>
                    <a:pt x="5450865" y="4301934"/>
                  </a:lnTo>
                  <a:lnTo>
                    <a:pt x="5405158" y="4292079"/>
                  </a:lnTo>
                  <a:lnTo>
                    <a:pt x="5358142" y="4286047"/>
                  </a:lnTo>
                  <a:lnTo>
                    <a:pt x="5309997" y="4284002"/>
                  </a:lnTo>
                  <a:lnTo>
                    <a:pt x="5261851" y="4286047"/>
                  </a:lnTo>
                  <a:lnTo>
                    <a:pt x="5214848" y="4292079"/>
                  </a:lnTo>
                  <a:lnTo>
                    <a:pt x="5169141" y="4301934"/>
                  </a:lnTo>
                  <a:lnTo>
                    <a:pt x="5124907" y="4315434"/>
                  </a:lnTo>
                  <a:lnTo>
                    <a:pt x="5082311" y="4332414"/>
                  </a:lnTo>
                  <a:lnTo>
                    <a:pt x="5041531" y="4352709"/>
                  </a:lnTo>
                  <a:lnTo>
                    <a:pt x="5002720" y="4376153"/>
                  </a:lnTo>
                  <a:lnTo>
                    <a:pt x="4966055" y="4402582"/>
                  </a:lnTo>
                  <a:lnTo>
                    <a:pt x="4931689" y="4431817"/>
                  </a:lnTo>
                  <a:lnTo>
                    <a:pt x="4899812" y="4463694"/>
                  </a:lnTo>
                  <a:lnTo>
                    <a:pt x="4870577" y="4498060"/>
                  </a:lnTo>
                  <a:lnTo>
                    <a:pt x="4844148" y="4534725"/>
                  </a:lnTo>
                  <a:lnTo>
                    <a:pt x="4820704" y="4573536"/>
                  </a:lnTo>
                  <a:lnTo>
                    <a:pt x="4800409" y="4614316"/>
                  </a:lnTo>
                  <a:lnTo>
                    <a:pt x="4783429" y="4656912"/>
                  </a:lnTo>
                  <a:lnTo>
                    <a:pt x="4769929" y="4701146"/>
                  </a:lnTo>
                  <a:lnTo>
                    <a:pt x="4760087" y="4746841"/>
                  </a:lnTo>
                  <a:lnTo>
                    <a:pt x="4754054" y="4793856"/>
                  </a:lnTo>
                  <a:lnTo>
                    <a:pt x="4751997" y="4842002"/>
                  </a:lnTo>
                  <a:lnTo>
                    <a:pt x="4754054" y="4890147"/>
                  </a:lnTo>
                  <a:lnTo>
                    <a:pt x="4760087" y="4937163"/>
                  </a:lnTo>
                  <a:lnTo>
                    <a:pt x="4769929" y="4982870"/>
                  </a:lnTo>
                  <a:lnTo>
                    <a:pt x="4783429" y="5027092"/>
                  </a:lnTo>
                  <a:lnTo>
                    <a:pt x="4800409" y="5069687"/>
                  </a:lnTo>
                  <a:lnTo>
                    <a:pt x="4820704" y="5110467"/>
                  </a:lnTo>
                  <a:lnTo>
                    <a:pt x="4844148" y="5149278"/>
                  </a:lnTo>
                  <a:lnTo>
                    <a:pt x="4870577" y="5185956"/>
                  </a:lnTo>
                  <a:lnTo>
                    <a:pt x="4899812" y="5220309"/>
                  </a:lnTo>
                  <a:lnTo>
                    <a:pt x="4931689" y="5252186"/>
                  </a:lnTo>
                  <a:lnTo>
                    <a:pt x="4966055" y="5281422"/>
                  </a:lnTo>
                  <a:lnTo>
                    <a:pt x="5002720" y="5307850"/>
                  </a:lnTo>
                  <a:lnTo>
                    <a:pt x="5041531" y="5331295"/>
                  </a:lnTo>
                  <a:lnTo>
                    <a:pt x="5082311" y="5351589"/>
                  </a:lnTo>
                  <a:lnTo>
                    <a:pt x="5124907" y="5368569"/>
                  </a:lnTo>
                  <a:lnTo>
                    <a:pt x="5169141" y="5382069"/>
                  </a:lnTo>
                  <a:lnTo>
                    <a:pt x="5214848" y="5391924"/>
                  </a:lnTo>
                  <a:lnTo>
                    <a:pt x="5261851" y="5397957"/>
                  </a:lnTo>
                  <a:lnTo>
                    <a:pt x="5309997" y="5400002"/>
                  </a:lnTo>
                  <a:lnTo>
                    <a:pt x="5358142" y="5397957"/>
                  </a:lnTo>
                  <a:lnTo>
                    <a:pt x="5405158" y="5391924"/>
                  </a:lnTo>
                  <a:lnTo>
                    <a:pt x="5450865" y="5382069"/>
                  </a:lnTo>
                  <a:lnTo>
                    <a:pt x="5495099" y="5368569"/>
                  </a:lnTo>
                  <a:lnTo>
                    <a:pt x="5537682" y="5351589"/>
                  </a:lnTo>
                  <a:lnTo>
                    <a:pt x="5578475" y="5331295"/>
                  </a:lnTo>
                  <a:lnTo>
                    <a:pt x="5617286" y="5307850"/>
                  </a:lnTo>
                  <a:lnTo>
                    <a:pt x="5653951" y="5281422"/>
                  </a:lnTo>
                  <a:lnTo>
                    <a:pt x="5688304" y="5252186"/>
                  </a:lnTo>
                  <a:lnTo>
                    <a:pt x="5720181" y="5220309"/>
                  </a:lnTo>
                  <a:lnTo>
                    <a:pt x="5749429" y="5185956"/>
                  </a:lnTo>
                  <a:lnTo>
                    <a:pt x="5775845" y="5149278"/>
                  </a:lnTo>
                  <a:lnTo>
                    <a:pt x="5799290" y="5110467"/>
                  </a:lnTo>
                  <a:lnTo>
                    <a:pt x="5819584" y="5069687"/>
                  </a:lnTo>
                  <a:lnTo>
                    <a:pt x="5836564" y="5027092"/>
                  </a:lnTo>
                  <a:lnTo>
                    <a:pt x="5850064" y="4982870"/>
                  </a:lnTo>
                  <a:lnTo>
                    <a:pt x="5859919" y="4937163"/>
                  </a:lnTo>
                  <a:lnTo>
                    <a:pt x="5865952" y="4890147"/>
                  </a:lnTo>
                  <a:lnTo>
                    <a:pt x="5867997" y="4842002"/>
                  </a:lnTo>
                  <a:close/>
                </a:path>
                <a:path w="5868034" h="5400040">
                  <a:moveTo>
                    <a:pt x="5867997" y="557999"/>
                  </a:moveTo>
                  <a:lnTo>
                    <a:pt x="5865952" y="509854"/>
                  </a:lnTo>
                  <a:lnTo>
                    <a:pt x="5859919" y="462851"/>
                  </a:lnTo>
                  <a:lnTo>
                    <a:pt x="5850064" y="417144"/>
                  </a:lnTo>
                  <a:lnTo>
                    <a:pt x="5836564" y="372910"/>
                  </a:lnTo>
                  <a:lnTo>
                    <a:pt x="5819584" y="330314"/>
                  </a:lnTo>
                  <a:lnTo>
                    <a:pt x="5799290" y="289534"/>
                  </a:lnTo>
                  <a:lnTo>
                    <a:pt x="5775845" y="250723"/>
                  </a:lnTo>
                  <a:lnTo>
                    <a:pt x="5749429" y="214058"/>
                  </a:lnTo>
                  <a:lnTo>
                    <a:pt x="5720181" y="179692"/>
                  </a:lnTo>
                  <a:lnTo>
                    <a:pt x="5688304" y="147815"/>
                  </a:lnTo>
                  <a:lnTo>
                    <a:pt x="5653951" y="118579"/>
                  </a:lnTo>
                  <a:lnTo>
                    <a:pt x="5617286" y="92151"/>
                  </a:lnTo>
                  <a:lnTo>
                    <a:pt x="5578475" y="68707"/>
                  </a:lnTo>
                  <a:lnTo>
                    <a:pt x="5537682" y="48412"/>
                  </a:lnTo>
                  <a:lnTo>
                    <a:pt x="5495099" y="31432"/>
                  </a:lnTo>
                  <a:lnTo>
                    <a:pt x="5450865" y="17932"/>
                  </a:lnTo>
                  <a:lnTo>
                    <a:pt x="5405158" y="8089"/>
                  </a:lnTo>
                  <a:lnTo>
                    <a:pt x="5358142" y="2057"/>
                  </a:lnTo>
                  <a:lnTo>
                    <a:pt x="5309997" y="0"/>
                  </a:lnTo>
                  <a:lnTo>
                    <a:pt x="5261851" y="2057"/>
                  </a:lnTo>
                  <a:lnTo>
                    <a:pt x="5214848" y="8089"/>
                  </a:lnTo>
                  <a:lnTo>
                    <a:pt x="5169141" y="17932"/>
                  </a:lnTo>
                  <a:lnTo>
                    <a:pt x="5124907" y="31432"/>
                  </a:lnTo>
                  <a:lnTo>
                    <a:pt x="5082311" y="48412"/>
                  </a:lnTo>
                  <a:lnTo>
                    <a:pt x="5041531" y="68707"/>
                  </a:lnTo>
                  <a:lnTo>
                    <a:pt x="5002720" y="92151"/>
                  </a:lnTo>
                  <a:lnTo>
                    <a:pt x="4966055" y="118579"/>
                  </a:lnTo>
                  <a:lnTo>
                    <a:pt x="4931689" y="147815"/>
                  </a:lnTo>
                  <a:lnTo>
                    <a:pt x="4899812" y="179692"/>
                  </a:lnTo>
                  <a:lnTo>
                    <a:pt x="4870577" y="214058"/>
                  </a:lnTo>
                  <a:lnTo>
                    <a:pt x="4844148" y="250723"/>
                  </a:lnTo>
                  <a:lnTo>
                    <a:pt x="4820704" y="289534"/>
                  </a:lnTo>
                  <a:lnTo>
                    <a:pt x="4800409" y="330314"/>
                  </a:lnTo>
                  <a:lnTo>
                    <a:pt x="4783429" y="372910"/>
                  </a:lnTo>
                  <a:lnTo>
                    <a:pt x="4769929" y="417144"/>
                  </a:lnTo>
                  <a:lnTo>
                    <a:pt x="4760087" y="462851"/>
                  </a:lnTo>
                  <a:lnTo>
                    <a:pt x="4754054" y="509854"/>
                  </a:lnTo>
                  <a:lnTo>
                    <a:pt x="4751997" y="557999"/>
                  </a:lnTo>
                  <a:lnTo>
                    <a:pt x="4754054" y="606145"/>
                  </a:lnTo>
                  <a:lnTo>
                    <a:pt x="4760087" y="653161"/>
                  </a:lnTo>
                  <a:lnTo>
                    <a:pt x="4769929" y="698868"/>
                  </a:lnTo>
                  <a:lnTo>
                    <a:pt x="4783429" y="743102"/>
                  </a:lnTo>
                  <a:lnTo>
                    <a:pt x="4800409" y="785685"/>
                  </a:lnTo>
                  <a:lnTo>
                    <a:pt x="4820704" y="826477"/>
                  </a:lnTo>
                  <a:lnTo>
                    <a:pt x="4844148" y="865289"/>
                  </a:lnTo>
                  <a:lnTo>
                    <a:pt x="4870577" y="901954"/>
                  </a:lnTo>
                  <a:lnTo>
                    <a:pt x="4899812" y="936307"/>
                  </a:lnTo>
                  <a:lnTo>
                    <a:pt x="4931689" y="968184"/>
                  </a:lnTo>
                  <a:lnTo>
                    <a:pt x="4966055" y="997432"/>
                  </a:lnTo>
                  <a:lnTo>
                    <a:pt x="5002720" y="1023848"/>
                  </a:lnTo>
                  <a:lnTo>
                    <a:pt x="5041531" y="1047292"/>
                  </a:lnTo>
                  <a:lnTo>
                    <a:pt x="5082311" y="1067587"/>
                  </a:lnTo>
                  <a:lnTo>
                    <a:pt x="5124907" y="1084567"/>
                  </a:lnTo>
                  <a:lnTo>
                    <a:pt x="5169141" y="1098067"/>
                  </a:lnTo>
                  <a:lnTo>
                    <a:pt x="5214848" y="1107922"/>
                  </a:lnTo>
                  <a:lnTo>
                    <a:pt x="5261851" y="1113955"/>
                  </a:lnTo>
                  <a:lnTo>
                    <a:pt x="5309997" y="1115999"/>
                  </a:lnTo>
                  <a:lnTo>
                    <a:pt x="5358142" y="1113955"/>
                  </a:lnTo>
                  <a:lnTo>
                    <a:pt x="5405158" y="1107922"/>
                  </a:lnTo>
                  <a:lnTo>
                    <a:pt x="5450865" y="1098067"/>
                  </a:lnTo>
                  <a:lnTo>
                    <a:pt x="5495099" y="1084567"/>
                  </a:lnTo>
                  <a:lnTo>
                    <a:pt x="5537682" y="1067587"/>
                  </a:lnTo>
                  <a:lnTo>
                    <a:pt x="5578475" y="1047292"/>
                  </a:lnTo>
                  <a:lnTo>
                    <a:pt x="5617286" y="1023848"/>
                  </a:lnTo>
                  <a:lnTo>
                    <a:pt x="5653951" y="997432"/>
                  </a:lnTo>
                  <a:lnTo>
                    <a:pt x="5688304" y="968184"/>
                  </a:lnTo>
                  <a:lnTo>
                    <a:pt x="5720181" y="936307"/>
                  </a:lnTo>
                  <a:lnTo>
                    <a:pt x="5749429" y="901954"/>
                  </a:lnTo>
                  <a:lnTo>
                    <a:pt x="5775845" y="865289"/>
                  </a:lnTo>
                  <a:lnTo>
                    <a:pt x="5799290" y="826477"/>
                  </a:lnTo>
                  <a:lnTo>
                    <a:pt x="5819584" y="785685"/>
                  </a:lnTo>
                  <a:lnTo>
                    <a:pt x="5836564" y="743102"/>
                  </a:lnTo>
                  <a:lnTo>
                    <a:pt x="5850064" y="698868"/>
                  </a:lnTo>
                  <a:lnTo>
                    <a:pt x="5859919" y="653161"/>
                  </a:lnTo>
                  <a:lnTo>
                    <a:pt x="5865952" y="606145"/>
                  </a:lnTo>
                  <a:lnTo>
                    <a:pt x="5867997" y="5579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474100" y="153592"/>
            <a:ext cx="4025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2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86801" y="457200"/>
            <a:ext cx="6645909" cy="6645909"/>
            <a:chOff x="1486801" y="457200"/>
            <a:chExt cx="6645909" cy="6645909"/>
          </a:xfrm>
        </p:grpSpPr>
        <p:sp>
          <p:nvSpPr>
            <p:cNvPr id="3" name="object 3"/>
            <p:cNvSpPr/>
            <p:nvPr/>
          </p:nvSpPr>
          <p:spPr>
            <a:xfrm>
              <a:off x="1489976" y="460375"/>
              <a:ext cx="6639559" cy="6639559"/>
            </a:xfrm>
            <a:custGeom>
              <a:avLst/>
              <a:gdLst/>
              <a:ahLst/>
              <a:cxnLst/>
              <a:rect l="l" t="t" r="r" b="b"/>
              <a:pathLst>
                <a:path w="6639559" h="6639559">
                  <a:moveTo>
                    <a:pt x="0" y="6639255"/>
                  </a:moveTo>
                  <a:lnTo>
                    <a:pt x="6639255" y="6639255"/>
                  </a:lnTo>
                  <a:lnTo>
                    <a:pt x="663925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49995" y="954011"/>
              <a:ext cx="5112385" cy="5652135"/>
            </a:xfrm>
            <a:custGeom>
              <a:avLst/>
              <a:gdLst/>
              <a:ahLst/>
              <a:cxnLst/>
              <a:rect l="l" t="t" r="r" b="b"/>
              <a:pathLst>
                <a:path w="5112384" h="5652134">
                  <a:moveTo>
                    <a:pt x="1007999" y="3600005"/>
                  </a:moveTo>
                  <a:lnTo>
                    <a:pt x="1005687" y="3551466"/>
                  </a:lnTo>
                  <a:lnTo>
                    <a:pt x="998905" y="3504234"/>
                  </a:lnTo>
                  <a:lnTo>
                    <a:pt x="987869" y="3458514"/>
                  </a:lnTo>
                  <a:lnTo>
                    <a:pt x="972769" y="3414522"/>
                  </a:lnTo>
                  <a:lnTo>
                    <a:pt x="953833" y="3372472"/>
                  </a:lnTo>
                  <a:lnTo>
                    <a:pt x="931278" y="3332581"/>
                  </a:lnTo>
                  <a:lnTo>
                    <a:pt x="905294" y="3295040"/>
                  </a:lnTo>
                  <a:lnTo>
                    <a:pt x="876109" y="3260077"/>
                  </a:lnTo>
                  <a:lnTo>
                    <a:pt x="843927" y="3227895"/>
                  </a:lnTo>
                  <a:lnTo>
                    <a:pt x="808964" y="3198698"/>
                  </a:lnTo>
                  <a:lnTo>
                    <a:pt x="771423" y="3172726"/>
                  </a:lnTo>
                  <a:lnTo>
                    <a:pt x="731520" y="3150158"/>
                  </a:lnTo>
                  <a:lnTo>
                    <a:pt x="689470" y="3131223"/>
                  </a:lnTo>
                  <a:lnTo>
                    <a:pt x="645490" y="3116135"/>
                  </a:lnTo>
                  <a:lnTo>
                    <a:pt x="599770" y="3105086"/>
                  </a:lnTo>
                  <a:lnTo>
                    <a:pt x="552538" y="3098304"/>
                  </a:lnTo>
                  <a:lnTo>
                    <a:pt x="503999" y="3096006"/>
                  </a:lnTo>
                  <a:lnTo>
                    <a:pt x="455460" y="3098304"/>
                  </a:lnTo>
                  <a:lnTo>
                    <a:pt x="408228" y="3105086"/>
                  </a:lnTo>
                  <a:lnTo>
                    <a:pt x="362508" y="3116135"/>
                  </a:lnTo>
                  <a:lnTo>
                    <a:pt x="318528" y="3131223"/>
                  </a:lnTo>
                  <a:lnTo>
                    <a:pt x="276479" y="3150158"/>
                  </a:lnTo>
                  <a:lnTo>
                    <a:pt x="236575" y="3172726"/>
                  </a:lnTo>
                  <a:lnTo>
                    <a:pt x="199034" y="3198698"/>
                  </a:lnTo>
                  <a:lnTo>
                    <a:pt x="164071" y="3227895"/>
                  </a:lnTo>
                  <a:lnTo>
                    <a:pt x="131889" y="3260077"/>
                  </a:lnTo>
                  <a:lnTo>
                    <a:pt x="102704" y="3295040"/>
                  </a:lnTo>
                  <a:lnTo>
                    <a:pt x="76720" y="3332581"/>
                  </a:lnTo>
                  <a:lnTo>
                    <a:pt x="54152" y="3372472"/>
                  </a:lnTo>
                  <a:lnTo>
                    <a:pt x="35229" y="3414522"/>
                  </a:lnTo>
                  <a:lnTo>
                    <a:pt x="20129" y="3458514"/>
                  </a:lnTo>
                  <a:lnTo>
                    <a:pt x="9080" y="3504234"/>
                  </a:lnTo>
                  <a:lnTo>
                    <a:pt x="2311" y="3551466"/>
                  </a:lnTo>
                  <a:lnTo>
                    <a:pt x="0" y="3600005"/>
                  </a:lnTo>
                  <a:lnTo>
                    <a:pt x="2311" y="3648532"/>
                  </a:lnTo>
                  <a:lnTo>
                    <a:pt x="9080" y="3695776"/>
                  </a:lnTo>
                  <a:lnTo>
                    <a:pt x="20129" y="3741483"/>
                  </a:lnTo>
                  <a:lnTo>
                    <a:pt x="35229" y="3785476"/>
                  </a:lnTo>
                  <a:lnTo>
                    <a:pt x="54152" y="3827526"/>
                  </a:lnTo>
                  <a:lnTo>
                    <a:pt x="76720" y="3867429"/>
                  </a:lnTo>
                  <a:lnTo>
                    <a:pt x="102704" y="3904958"/>
                  </a:lnTo>
                  <a:lnTo>
                    <a:pt x="131889" y="3939933"/>
                  </a:lnTo>
                  <a:lnTo>
                    <a:pt x="164071" y="3972115"/>
                  </a:lnTo>
                  <a:lnTo>
                    <a:pt x="199034" y="4001300"/>
                  </a:lnTo>
                  <a:lnTo>
                    <a:pt x="236575" y="4027271"/>
                  </a:lnTo>
                  <a:lnTo>
                    <a:pt x="276479" y="4049839"/>
                  </a:lnTo>
                  <a:lnTo>
                    <a:pt x="318528" y="4068775"/>
                  </a:lnTo>
                  <a:lnTo>
                    <a:pt x="362508" y="4083862"/>
                  </a:lnTo>
                  <a:lnTo>
                    <a:pt x="408228" y="4094911"/>
                  </a:lnTo>
                  <a:lnTo>
                    <a:pt x="455460" y="4101693"/>
                  </a:lnTo>
                  <a:lnTo>
                    <a:pt x="503999" y="4104005"/>
                  </a:lnTo>
                  <a:lnTo>
                    <a:pt x="552538" y="4101693"/>
                  </a:lnTo>
                  <a:lnTo>
                    <a:pt x="599770" y="4094911"/>
                  </a:lnTo>
                  <a:lnTo>
                    <a:pt x="645490" y="4083862"/>
                  </a:lnTo>
                  <a:lnTo>
                    <a:pt x="689470" y="4068775"/>
                  </a:lnTo>
                  <a:lnTo>
                    <a:pt x="731520" y="4049839"/>
                  </a:lnTo>
                  <a:lnTo>
                    <a:pt x="771423" y="4027271"/>
                  </a:lnTo>
                  <a:lnTo>
                    <a:pt x="808964" y="4001300"/>
                  </a:lnTo>
                  <a:lnTo>
                    <a:pt x="843927" y="3972115"/>
                  </a:lnTo>
                  <a:lnTo>
                    <a:pt x="876109" y="3939933"/>
                  </a:lnTo>
                  <a:lnTo>
                    <a:pt x="905294" y="3904958"/>
                  </a:lnTo>
                  <a:lnTo>
                    <a:pt x="931278" y="3867429"/>
                  </a:lnTo>
                  <a:lnTo>
                    <a:pt x="953833" y="3827526"/>
                  </a:lnTo>
                  <a:lnTo>
                    <a:pt x="972769" y="3785476"/>
                  </a:lnTo>
                  <a:lnTo>
                    <a:pt x="987869" y="3741483"/>
                  </a:lnTo>
                  <a:lnTo>
                    <a:pt x="998905" y="3695776"/>
                  </a:lnTo>
                  <a:lnTo>
                    <a:pt x="1005687" y="3648532"/>
                  </a:lnTo>
                  <a:lnTo>
                    <a:pt x="1007999" y="3600005"/>
                  </a:lnTo>
                  <a:close/>
                </a:path>
                <a:path w="5112384" h="5652134">
                  <a:moveTo>
                    <a:pt x="1007999" y="2052002"/>
                  </a:moveTo>
                  <a:lnTo>
                    <a:pt x="1005687" y="2003463"/>
                  </a:lnTo>
                  <a:lnTo>
                    <a:pt x="998905" y="1956231"/>
                  </a:lnTo>
                  <a:lnTo>
                    <a:pt x="987869" y="1910511"/>
                  </a:lnTo>
                  <a:lnTo>
                    <a:pt x="972769" y="1866531"/>
                  </a:lnTo>
                  <a:lnTo>
                    <a:pt x="953833" y="1824482"/>
                  </a:lnTo>
                  <a:lnTo>
                    <a:pt x="931278" y="1784578"/>
                  </a:lnTo>
                  <a:lnTo>
                    <a:pt x="905294" y="1747037"/>
                  </a:lnTo>
                  <a:lnTo>
                    <a:pt x="876109" y="1712074"/>
                  </a:lnTo>
                  <a:lnTo>
                    <a:pt x="843927" y="1679892"/>
                  </a:lnTo>
                  <a:lnTo>
                    <a:pt x="808964" y="1650707"/>
                  </a:lnTo>
                  <a:lnTo>
                    <a:pt x="771423" y="1624723"/>
                  </a:lnTo>
                  <a:lnTo>
                    <a:pt x="731520" y="1602155"/>
                  </a:lnTo>
                  <a:lnTo>
                    <a:pt x="689470" y="1583232"/>
                  </a:lnTo>
                  <a:lnTo>
                    <a:pt x="645490" y="1568132"/>
                  </a:lnTo>
                  <a:lnTo>
                    <a:pt x="599770" y="1557083"/>
                  </a:lnTo>
                  <a:lnTo>
                    <a:pt x="552538" y="1550314"/>
                  </a:lnTo>
                  <a:lnTo>
                    <a:pt x="503999" y="1548003"/>
                  </a:lnTo>
                  <a:lnTo>
                    <a:pt x="455460" y="1550314"/>
                  </a:lnTo>
                  <a:lnTo>
                    <a:pt x="408228" y="1557083"/>
                  </a:lnTo>
                  <a:lnTo>
                    <a:pt x="362508" y="1568132"/>
                  </a:lnTo>
                  <a:lnTo>
                    <a:pt x="318528" y="1583232"/>
                  </a:lnTo>
                  <a:lnTo>
                    <a:pt x="276479" y="1602155"/>
                  </a:lnTo>
                  <a:lnTo>
                    <a:pt x="236575" y="1624723"/>
                  </a:lnTo>
                  <a:lnTo>
                    <a:pt x="199034" y="1650707"/>
                  </a:lnTo>
                  <a:lnTo>
                    <a:pt x="164071" y="1679892"/>
                  </a:lnTo>
                  <a:lnTo>
                    <a:pt x="131889" y="1712074"/>
                  </a:lnTo>
                  <a:lnTo>
                    <a:pt x="102704" y="1747037"/>
                  </a:lnTo>
                  <a:lnTo>
                    <a:pt x="76720" y="1784578"/>
                  </a:lnTo>
                  <a:lnTo>
                    <a:pt x="54152" y="1824482"/>
                  </a:lnTo>
                  <a:lnTo>
                    <a:pt x="35229" y="1866531"/>
                  </a:lnTo>
                  <a:lnTo>
                    <a:pt x="20129" y="1910511"/>
                  </a:lnTo>
                  <a:lnTo>
                    <a:pt x="9080" y="1956231"/>
                  </a:lnTo>
                  <a:lnTo>
                    <a:pt x="2311" y="2003463"/>
                  </a:lnTo>
                  <a:lnTo>
                    <a:pt x="0" y="2052002"/>
                  </a:lnTo>
                  <a:lnTo>
                    <a:pt x="2311" y="2100541"/>
                  </a:lnTo>
                  <a:lnTo>
                    <a:pt x="9080" y="2147773"/>
                  </a:lnTo>
                  <a:lnTo>
                    <a:pt x="20129" y="2193493"/>
                  </a:lnTo>
                  <a:lnTo>
                    <a:pt x="35229" y="2237473"/>
                  </a:lnTo>
                  <a:lnTo>
                    <a:pt x="54152" y="2279523"/>
                  </a:lnTo>
                  <a:lnTo>
                    <a:pt x="76720" y="2319426"/>
                  </a:lnTo>
                  <a:lnTo>
                    <a:pt x="102704" y="2356967"/>
                  </a:lnTo>
                  <a:lnTo>
                    <a:pt x="131889" y="2391930"/>
                  </a:lnTo>
                  <a:lnTo>
                    <a:pt x="164071" y="2424112"/>
                  </a:lnTo>
                  <a:lnTo>
                    <a:pt x="199034" y="2453297"/>
                  </a:lnTo>
                  <a:lnTo>
                    <a:pt x="236575" y="2479281"/>
                  </a:lnTo>
                  <a:lnTo>
                    <a:pt x="276479" y="2501836"/>
                  </a:lnTo>
                  <a:lnTo>
                    <a:pt x="318528" y="2520772"/>
                  </a:lnTo>
                  <a:lnTo>
                    <a:pt x="362508" y="2535872"/>
                  </a:lnTo>
                  <a:lnTo>
                    <a:pt x="408228" y="2546908"/>
                  </a:lnTo>
                  <a:lnTo>
                    <a:pt x="455460" y="2553690"/>
                  </a:lnTo>
                  <a:lnTo>
                    <a:pt x="503999" y="2556002"/>
                  </a:lnTo>
                  <a:lnTo>
                    <a:pt x="552538" y="2553690"/>
                  </a:lnTo>
                  <a:lnTo>
                    <a:pt x="599770" y="2546908"/>
                  </a:lnTo>
                  <a:lnTo>
                    <a:pt x="645490" y="2535872"/>
                  </a:lnTo>
                  <a:lnTo>
                    <a:pt x="689470" y="2520772"/>
                  </a:lnTo>
                  <a:lnTo>
                    <a:pt x="731520" y="2501836"/>
                  </a:lnTo>
                  <a:lnTo>
                    <a:pt x="771423" y="2479281"/>
                  </a:lnTo>
                  <a:lnTo>
                    <a:pt x="808964" y="2453297"/>
                  </a:lnTo>
                  <a:lnTo>
                    <a:pt x="843927" y="2424112"/>
                  </a:lnTo>
                  <a:lnTo>
                    <a:pt x="876109" y="2391930"/>
                  </a:lnTo>
                  <a:lnTo>
                    <a:pt x="905294" y="2356967"/>
                  </a:lnTo>
                  <a:lnTo>
                    <a:pt x="931278" y="2319426"/>
                  </a:lnTo>
                  <a:lnTo>
                    <a:pt x="953833" y="2279523"/>
                  </a:lnTo>
                  <a:lnTo>
                    <a:pt x="972769" y="2237473"/>
                  </a:lnTo>
                  <a:lnTo>
                    <a:pt x="987869" y="2193493"/>
                  </a:lnTo>
                  <a:lnTo>
                    <a:pt x="998905" y="2147773"/>
                  </a:lnTo>
                  <a:lnTo>
                    <a:pt x="1005687" y="2100541"/>
                  </a:lnTo>
                  <a:lnTo>
                    <a:pt x="1007999" y="2052002"/>
                  </a:lnTo>
                  <a:close/>
                </a:path>
                <a:path w="5112384" h="5652134">
                  <a:moveTo>
                    <a:pt x="1007999" y="503999"/>
                  </a:moveTo>
                  <a:lnTo>
                    <a:pt x="1005687" y="455460"/>
                  </a:lnTo>
                  <a:lnTo>
                    <a:pt x="998905" y="408228"/>
                  </a:lnTo>
                  <a:lnTo>
                    <a:pt x="987869" y="362508"/>
                  </a:lnTo>
                  <a:lnTo>
                    <a:pt x="972769" y="318528"/>
                  </a:lnTo>
                  <a:lnTo>
                    <a:pt x="953833" y="276479"/>
                  </a:lnTo>
                  <a:lnTo>
                    <a:pt x="931278" y="236575"/>
                  </a:lnTo>
                  <a:lnTo>
                    <a:pt x="905294" y="199034"/>
                  </a:lnTo>
                  <a:lnTo>
                    <a:pt x="876109" y="164071"/>
                  </a:lnTo>
                  <a:lnTo>
                    <a:pt x="843927" y="131889"/>
                  </a:lnTo>
                  <a:lnTo>
                    <a:pt x="808964" y="102704"/>
                  </a:lnTo>
                  <a:lnTo>
                    <a:pt x="771423" y="76720"/>
                  </a:lnTo>
                  <a:lnTo>
                    <a:pt x="731520" y="54165"/>
                  </a:lnTo>
                  <a:lnTo>
                    <a:pt x="689470" y="35229"/>
                  </a:lnTo>
                  <a:lnTo>
                    <a:pt x="645490" y="20129"/>
                  </a:lnTo>
                  <a:lnTo>
                    <a:pt x="599770" y="9093"/>
                  </a:lnTo>
                  <a:lnTo>
                    <a:pt x="552538" y="2311"/>
                  </a:lnTo>
                  <a:lnTo>
                    <a:pt x="503999" y="0"/>
                  </a:lnTo>
                  <a:lnTo>
                    <a:pt x="455460" y="2311"/>
                  </a:lnTo>
                  <a:lnTo>
                    <a:pt x="408228" y="9093"/>
                  </a:lnTo>
                  <a:lnTo>
                    <a:pt x="362508" y="20129"/>
                  </a:lnTo>
                  <a:lnTo>
                    <a:pt x="318528" y="35229"/>
                  </a:lnTo>
                  <a:lnTo>
                    <a:pt x="276479" y="54165"/>
                  </a:lnTo>
                  <a:lnTo>
                    <a:pt x="236575" y="76720"/>
                  </a:lnTo>
                  <a:lnTo>
                    <a:pt x="199034" y="102704"/>
                  </a:lnTo>
                  <a:lnTo>
                    <a:pt x="164071" y="131889"/>
                  </a:lnTo>
                  <a:lnTo>
                    <a:pt x="131889" y="164071"/>
                  </a:lnTo>
                  <a:lnTo>
                    <a:pt x="102704" y="199034"/>
                  </a:lnTo>
                  <a:lnTo>
                    <a:pt x="76720" y="236575"/>
                  </a:lnTo>
                  <a:lnTo>
                    <a:pt x="54152" y="276479"/>
                  </a:lnTo>
                  <a:lnTo>
                    <a:pt x="35229" y="318528"/>
                  </a:lnTo>
                  <a:lnTo>
                    <a:pt x="20129" y="362508"/>
                  </a:lnTo>
                  <a:lnTo>
                    <a:pt x="9080" y="408228"/>
                  </a:lnTo>
                  <a:lnTo>
                    <a:pt x="2311" y="455460"/>
                  </a:lnTo>
                  <a:lnTo>
                    <a:pt x="0" y="503999"/>
                  </a:lnTo>
                  <a:lnTo>
                    <a:pt x="2311" y="552538"/>
                  </a:lnTo>
                  <a:lnTo>
                    <a:pt x="9080" y="599770"/>
                  </a:lnTo>
                  <a:lnTo>
                    <a:pt x="20129" y="645490"/>
                  </a:lnTo>
                  <a:lnTo>
                    <a:pt x="35229" y="689470"/>
                  </a:lnTo>
                  <a:lnTo>
                    <a:pt x="54152" y="731520"/>
                  </a:lnTo>
                  <a:lnTo>
                    <a:pt x="76720" y="771423"/>
                  </a:lnTo>
                  <a:lnTo>
                    <a:pt x="102704" y="808964"/>
                  </a:lnTo>
                  <a:lnTo>
                    <a:pt x="131889" y="843927"/>
                  </a:lnTo>
                  <a:lnTo>
                    <a:pt x="164071" y="876109"/>
                  </a:lnTo>
                  <a:lnTo>
                    <a:pt x="199034" y="905294"/>
                  </a:lnTo>
                  <a:lnTo>
                    <a:pt x="236575" y="931278"/>
                  </a:lnTo>
                  <a:lnTo>
                    <a:pt x="276479" y="953833"/>
                  </a:lnTo>
                  <a:lnTo>
                    <a:pt x="318528" y="972769"/>
                  </a:lnTo>
                  <a:lnTo>
                    <a:pt x="362508" y="987869"/>
                  </a:lnTo>
                  <a:lnTo>
                    <a:pt x="408228" y="998905"/>
                  </a:lnTo>
                  <a:lnTo>
                    <a:pt x="455460" y="1005687"/>
                  </a:lnTo>
                  <a:lnTo>
                    <a:pt x="503999" y="1007999"/>
                  </a:lnTo>
                  <a:lnTo>
                    <a:pt x="552538" y="1005687"/>
                  </a:lnTo>
                  <a:lnTo>
                    <a:pt x="599770" y="998905"/>
                  </a:lnTo>
                  <a:lnTo>
                    <a:pt x="645490" y="987869"/>
                  </a:lnTo>
                  <a:lnTo>
                    <a:pt x="689470" y="972769"/>
                  </a:lnTo>
                  <a:lnTo>
                    <a:pt x="731520" y="953833"/>
                  </a:lnTo>
                  <a:lnTo>
                    <a:pt x="771423" y="931278"/>
                  </a:lnTo>
                  <a:lnTo>
                    <a:pt x="808964" y="905294"/>
                  </a:lnTo>
                  <a:lnTo>
                    <a:pt x="843927" y="876109"/>
                  </a:lnTo>
                  <a:lnTo>
                    <a:pt x="876109" y="843927"/>
                  </a:lnTo>
                  <a:lnTo>
                    <a:pt x="905294" y="808964"/>
                  </a:lnTo>
                  <a:lnTo>
                    <a:pt x="931278" y="771423"/>
                  </a:lnTo>
                  <a:lnTo>
                    <a:pt x="953833" y="731520"/>
                  </a:lnTo>
                  <a:lnTo>
                    <a:pt x="972769" y="689470"/>
                  </a:lnTo>
                  <a:lnTo>
                    <a:pt x="987869" y="645490"/>
                  </a:lnTo>
                  <a:lnTo>
                    <a:pt x="998905" y="599770"/>
                  </a:lnTo>
                  <a:lnTo>
                    <a:pt x="1005687" y="552538"/>
                  </a:lnTo>
                  <a:lnTo>
                    <a:pt x="1007999" y="503999"/>
                  </a:lnTo>
                  <a:close/>
                </a:path>
                <a:path w="5112384" h="5652134">
                  <a:moveTo>
                    <a:pt x="3060001" y="5147996"/>
                  </a:moveTo>
                  <a:lnTo>
                    <a:pt x="3057690" y="5099469"/>
                  </a:lnTo>
                  <a:lnTo>
                    <a:pt x="3050908" y="5052225"/>
                  </a:lnTo>
                  <a:lnTo>
                    <a:pt x="3039872" y="5006518"/>
                  </a:lnTo>
                  <a:lnTo>
                    <a:pt x="3024771" y="4962525"/>
                  </a:lnTo>
                  <a:lnTo>
                    <a:pt x="3005836" y="4920475"/>
                  </a:lnTo>
                  <a:lnTo>
                    <a:pt x="2983280" y="4880572"/>
                  </a:lnTo>
                  <a:lnTo>
                    <a:pt x="2957296" y="4843043"/>
                  </a:lnTo>
                  <a:lnTo>
                    <a:pt x="2928112" y="4808067"/>
                  </a:lnTo>
                  <a:lnTo>
                    <a:pt x="2895930" y="4775886"/>
                  </a:lnTo>
                  <a:lnTo>
                    <a:pt x="2860954" y="4746701"/>
                  </a:lnTo>
                  <a:lnTo>
                    <a:pt x="2823426" y="4720729"/>
                  </a:lnTo>
                  <a:lnTo>
                    <a:pt x="2783522" y="4698162"/>
                  </a:lnTo>
                  <a:lnTo>
                    <a:pt x="2741472" y="4679226"/>
                  </a:lnTo>
                  <a:lnTo>
                    <a:pt x="2697480" y="4664138"/>
                  </a:lnTo>
                  <a:lnTo>
                    <a:pt x="2651772" y="4653089"/>
                  </a:lnTo>
                  <a:lnTo>
                    <a:pt x="2604541" y="4646307"/>
                  </a:lnTo>
                  <a:lnTo>
                    <a:pt x="2556002" y="4643996"/>
                  </a:lnTo>
                  <a:lnTo>
                    <a:pt x="2507462" y="4646307"/>
                  </a:lnTo>
                  <a:lnTo>
                    <a:pt x="2460231" y="4653089"/>
                  </a:lnTo>
                  <a:lnTo>
                    <a:pt x="2414511" y="4664138"/>
                  </a:lnTo>
                  <a:lnTo>
                    <a:pt x="2370518" y="4679226"/>
                  </a:lnTo>
                  <a:lnTo>
                    <a:pt x="2328468" y="4698162"/>
                  </a:lnTo>
                  <a:lnTo>
                    <a:pt x="2288578" y="4720729"/>
                  </a:lnTo>
                  <a:lnTo>
                    <a:pt x="2251037" y="4746701"/>
                  </a:lnTo>
                  <a:lnTo>
                    <a:pt x="2216073" y="4775886"/>
                  </a:lnTo>
                  <a:lnTo>
                    <a:pt x="2183892" y="4808067"/>
                  </a:lnTo>
                  <a:lnTo>
                    <a:pt x="2154707" y="4843043"/>
                  </a:lnTo>
                  <a:lnTo>
                    <a:pt x="2128723" y="4880572"/>
                  </a:lnTo>
                  <a:lnTo>
                    <a:pt x="2106155" y="4920475"/>
                  </a:lnTo>
                  <a:lnTo>
                    <a:pt x="2087219" y="4962525"/>
                  </a:lnTo>
                  <a:lnTo>
                    <a:pt x="2072132" y="5006518"/>
                  </a:lnTo>
                  <a:lnTo>
                    <a:pt x="2061083" y="5052225"/>
                  </a:lnTo>
                  <a:lnTo>
                    <a:pt x="2054301" y="5099469"/>
                  </a:lnTo>
                  <a:lnTo>
                    <a:pt x="2052002" y="5147996"/>
                  </a:lnTo>
                  <a:lnTo>
                    <a:pt x="2054301" y="5196535"/>
                  </a:lnTo>
                  <a:lnTo>
                    <a:pt x="2061083" y="5243766"/>
                  </a:lnTo>
                  <a:lnTo>
                    <a:pt x="2072132" y="5289486"/>
                  </a:lnTo>
                  <a:lnTo>
                    <a:pt x="2087219" y="5333479"/>
                  </a:lnTo>
                  <a:lnTo>
                    <a:pt x="2106155" y="5375529"/>
                  </a:lnTo>
                  <a:lnTo>
                    <a:pt x="2128723" y="5415419"/>
                  </a:lnTo>
                  <a:lnTo>
                    <a:pt x="2154707" y="5452961"/>
                  </a:lnTo>
                  <a:lnTo>
                    <a:pt x="2183892" y="5487924"/>
                  </a:lnTo>
                  <a:lnTo>
                    <a:pt x="2216073" y="5520106"/>
                  </a:lnTo>
                  <a:lnTo>
                    <a:pt x="2251037" y="5549303"/>
                  </a:lnTo>
                  <a:lnTo>
                    <a:pt x="2288578" y="5575274"/>
                  </a:lnTo>
                  <a:lnTo>
                    <a:pt x="2328468" y="5597842"/>
                  </a:lnTo>
                  <a:lnTo>
                    <a:pt x="2370518" y="5616778"/>
                  </a:lnTo>
                  <a:lnTo>
                    <a:pt x="2414511" y="5631866"/>
                  </a:lnTo>
                  <a:lnTo>
                    <a:pt x="2460231" y="5642915"/>
                  </a:lnTo>
                  <a:lnTo>
                    <a:pt x="2507462" y="5649696"/>
                  </a:lnTo>
                  <a:lnTo>
                    <a:pt x="2556002" y="5651995"/>
                  </a:lnTo>
                  <a:lnTo>
                    <a:pt x="2604541" y="5649696"/>
                  </a:lnTo>
                  <a:lnTo>
                    <a:pt x="2651772" y="5642915"/>
                  </a:lnTo>
                  <a:lnTo>
                    <a:pt x="2697480" y="5631866"/>
                  </a:lnTo>
                  <a:lnTo>
                    <a:pt x="2741472" y="5616778"/>
                  </a:lnTo>
                  <a:lnTo>
                    <a:pt x="2783522" y="5597842"/>
                  </a:lnTo>
                  <a:lnTo>
                    <a:pt x="2823426" y="5575274"/>
                  </a:lnTo>
                  <a:lnTo>
                    <a:pt x="2860954" y="5549303"/>
                  </a:lnTo>
                  <a:lnTo>
                    <a:pt x="2895930" y="5520106"/>
                  </a:lnTo>
                  <a:lnTo>
                    <a:pt x="2928112" y="5487924"/>
                  </a:lnTo>
                  <a:lnTo>
                    <a:pt x="2957296" y="5452961"/>
                  </a:lnTo>
                  <a:lnTo>
                    <a:pt x="2983280" y="5415419"/>
                  </a:lnTo>
                  <a:lnTo>
                    <a:pt x="3005836" y="5375529"/>
                  </a:lnTo>
                  <a:lnTo>
                    <a:pt x="3024771" y="5333479"/>
                  </a:lnTo>
                  <a:lnTo>
                    <a:pt x="3039872" y="5289486"/>
                  </a:lnTo>
                  <a:lnTo>
                    <a:pt x="3050908" y="5243766"/>
                  </a:lnTo>
                  <a:lnTo>
                    <a:pt x="3057690" y="5196535"/>
                  </a:lnTo>
                  <a:lnTo>
                    <a:pt x="3060001" y="5147996"/>
                  </a:lnTo>
                  <a:close/>
                </a:path>
                <a:path w="5112384" h="5652134">
                  <a:moveTo>
                    <a:pt x="3060001" y="3600005"/>
                  </a:moveTo>
                  <a:lnTo>
                    <a:pt x="3057690" y="3551466"/>
                  </a:lnTo>
                  <a:lnTo>
                    <a:pt x="3050908" y="3504234"/>
                  </a:lnTo>
                  <a:lnTo>
                    <a:pt x="3039872" y="3458514"/>
                  </a:lnTo>
                  <a:lnTo>
                    <a:pt x="3024771" y="3414522"/>
                  </a:lnTo>
                  <a:lnTo>
                    <a:pt x="3005836" y="3372472"/>
                  </a:lnTo>
                  <a:lnTo>
                    <a:pt x="2983280" y="3332581"/>
                  </a:lnTo>
                  <a:lnTo>
                    <a:pt x="2957296" y="3295040"/>
                  </a:lnTo>
                  <a:lnTo>
                    <a:pt x="2928112" y="3260077"/>
                  </a:lnTo>
                  <a:lnTo>
                    <a:pt x="2895930" y="3227895"/>
                  </a:lnTo>
                  <a:lnTo>
                    <a:pt x="2860954" y="3198698"/>
                  </a:lnTo>
                  <a:lnTo>
                    <a:pt x="2823426" y="3172726"/>
                  </a:lnTo>
                  <a:lnTo>
                    <a:pt x="2783522" y="3150158"/>
                  </a:lnTo>
                  <a:lnTo>
                    <a:pt x="2741472" y="3131223"/>
                  </a:lnTo>
                  <a:lnTo>
                    <a:pt x="2697480" y="3116135"/>
                  </a:lnTo>
                  <a:lnTo>
                    <a:pt x="2651772" y="3105086"/>
                  </a:lnTo>
                  <a:lnTo>
                    <a:pt x="2604541" y="3098304"/>
                  </a:lnTo>
                  <a:lnTo>
                    <a:pt x="2556002" y="3096006"/>
                  </a:lnTo>
                  <a:lnTo>
                    <a:pt x="2507462" y="3098304"/>
                  </a:lnTo>
                  <a:lnTo>
                    <a:pt x="2460231" y="3105086"/>
                  </a:lnTo>
                  <a:lnTo>
                    <a:pt x="2414511" y="3116135"/>
                  </a:lnTo>
                  <a:lnTo>
                    <a:pt x="2370518" y="3131223"/>
                  </a:lnTo>
                  <a:lnTo>
                    <a:pt x="2328468" y="3150158"/>
                  </a:lnTo>
                  <a:lnTo>
                    <a:pt x="2288578" y="3172726"/>
                  </a:lnTo>
                  <a:lnTo>
                    <a:pt x="2251037" y="3198698"/>
                  </a:lnTo>
                  <a:lnTo>
                    <a:pt x="2216073" y="3227895"/>
                  </a:lnTo>
                  <a:lnTo>
                    <a:pt x="2183892" y="3260077"/>
                  </a:lnTo>
                  <a:lnTo>
                    <a:pt x="2154707" y="3295040"/>
                  </a:lnTo>
                  <a:lnTo>
                    <a:pt x="2128723" y="3332581"/>
                  </a:lnTo>
                  <a:lnTo>
                    <a:pt x="2106155" y="3372472"/>
                  </a:lnTo>
                  <a:lnTo>
                    <a:pt x="2087219" y="3414522"/>
                  </a:lnTo>
                  <a:lnTo>
                    <a:pt x="2072132" y="3458514"/>
                  </a:lnTo>
                  <a:lnTo>
                    <a:pt x="2061083" y="3504234"/>
                  </a:lnTo>
                  <a:lnTo>
                    <a:pt x="2054301" y="3551466"/>
                  </a:lnTo>
                  <a:lnTo>
                    <a:pt x="2052002" y="3600005"/>
                  </a:lnTo>
                  <a:lnTo>
                    <a:pt x="2054301" y="3648532"/>
                  </a:lnTo>
                  <a:lnTo>
                    <a:pt x="2061083" y="3695776"/>
                  </a:lnTo>
                  <a:lnTo>
                    <a:pt x="2072132" y="3741483"/>
                  </a:lnTo>
                  <a:lnTo>
                    <a:pt x="2087219" y="3785476"/>
                  </a:lnTo>
                  <a:lnTo>
                    <a:pt x="2106155" y="3827526"/>
                  </a:lnTo>
                  <a:lnTo>
                    <a:pt x="2128723" y="3867429"/>
                  </a:lnTo>
                  <a:lnTo>
                    <a:pt x="2154707" y="3904958"/>
                  </a:lnTo>
                  <a:lnTo>
                    <a:pt x="2183892" y="3939933"/>
                  </a:lnTo>
                  <a:lnTo>
                    <a:pt x="2216073" y="3972115"/>
                  </a:lnTo>
                  <a:lnTo>
                    <a:pt x="2251037" y="4001300"/>
                  </a:lnTo>
                  <a:lnTo>
                    <a:pt x="2288578" y="4027271"/>
                  </a:lnTo>
                  <a:lnTo>
                    <a:pt x="2328468" y="4049839"/>
                  </a:lnTo>
                  <a:lnTo>
                    <a:pt x="2370518" y="4068775"/>
                  </a:lnTo>
                  <a:lnTo>
                    <a:pt x="2414511" y="4083862"/>
                  </a:lnTo>
                  <a:lnTo>
                    <a:pt x="2460231" y="4094911"/>
                  </a:lnTo>
                  <a:lnTo>
                    <a:pt x="2507462" y="4101693"/>
                  </a:lnTo>
                  <a:lnTo>
                    <a:pt x="2556002" y="4104005"/>
                  </a:lnTo>
                  <a:lnTo>
                    <a:pt x="2604541" y="4101693"/>
                  </a:lnTo>
                  <a:lnTo>
                    <a:pt x="2651772" y="4094911"/>
                  </a:lnTo>
                  <a:lnTo>
                    <a:pt x="2697480" y="4083862"/>
                  </a:lnTo>
                  <a:lnTo>
                    <a:pt x="2741472" y="4068775"/>
                  </a:lnTo>
                  <a:lnTo>
                    <a:pt x="2783522" y="4049839"/>
                  </a:lnTo>
                  <a:lnTo>
                    <a:pt x="2823426" y="4027271"/>
                  </a:lnTo>
                  <a:lnTo>
                    <a:pt x="2860954" y="4001300"/>
                  </a:lnTo>
                  <a:lnTo>
                    <a:pt x="2895930" y="3972115"/>
                  </a:lnTo>
                  <a:lnTo>
                    <a:pt x="2928112" y="3939933"/>
                  </a:lnTo>
                  <a:lnTo>
                    <a:pt x="2957296" y="3904958"/>
                  </a:lnTo>
                  <a:lnTo>
                    <a:pt x="2983280" y="3867429"/>
                  </a:lnTo>
                  <a:lnTo>
                    <a:pt x="3005836" y="3827526"/>
                  </a:lnTo>
                  <a:lnTo>
                    <a:pt x="3024771" y="3785476"/>
                  </a:lnTo>
                  <a:lnTo>
                    <a:pt x="3039872" y="3741483"/>
                  </a:lnTo>
                  <a:lnTo>
                    <a:pt x="3050908" y="3695776"/>
                  </a:lnTo>
                  <a:lnTo>
                    <a:pt x="3057690" y="3648532"/>
                  </a:lnTo>
                  <a:lnTo>
                    <a:pt x="3060001" y="3600005"/>
                  </a:lnTo>
                  <a:close/>
                </a:path>
                <a:path w="5112384" h="5652134">
                  <a:moveTo>
                    <a:pt x="3060001" y="2052002"/>
                  </a:moveTo>
                  <a:lnTo>
                    <a:pt x="3057690" y="2003463"/>
                  </a:lnTo>
                  <a:lnTo>
                    <a:pt x="3050908" y="1956231"/>
                  </a:lnTo>
                  <a:lnTo>
                    <a:pt x="3039872" y="1910511"/>
                  </a:lnTo>
                  <a:lnTo>
                    <a:pt x="3024771" y="1866531"/>
                  </a:lnTo>
                  <a:lnTo>
                    <a:pt x="3005836" y="1824482"/>
                  </a:lnTo>
                  <a:lnTo>
                    <a:pt x="2983280" y="1784578"/>
                  </a:lnTo>
                  <a:lnTo>
                    <a:pt x="2957296" y="1747037"/>
                  </a:lnTo>
                  <a:lnTo>
                    <a:pt x="2928112" y="1712074"/>
                  </a:lnTo>
                  <a:lnTo>
                    <a:pt x="2895930" y="1679892"/>
                  </a:lnTo>
                  <a:lnTo>
                    <a:pt x="2860954" y="1650707"/>
                  </a:lnTo>
                  <a:lnTo>
                    <a:pt x="2823426" y="1624723"/>
                  </a:lnTo>
                  <a:lnTo>
                    <a:pt x="2783522" y="1602155"/>
                  </a:lnTo>
                  <a:lnTo>
                    <a:pt x="2741472" y="1583232"/>
                  </a:lnTo>
                  <a:lnTo>
                    <a:pt x="2697480" y="1568132"/>
                  </a:lnTo>
                  <a:lnTo>
                    <a:pt x="2651772" y="1557083"/>
                  </a:lnTo>
                  <a:lnTo>
                    <a:pt x="2604541" y="1550314"/>
                  </a:lnTo>
                  <a:lnTo>
                    <a:pt x="2556002" y="1548003"/>
                  </a:lnTo>
                  <a:lnTo>
                    <a:pt x="2507462" y="1550314"/>
                  </a:lnTo>
                  <a:lnTo>
                    <a:pt x="2460231" y="1557083"/>
                  </a:lnTo>
                  <a:lnTo>
                    <a:pt x="2414511" y="1568132"/>
                  </a:lnTo>
                  <a:lnTo>
                    <a:pt x="2370518" y="1583232"/>
                  </a:lnTo>
                  <a:lnTo>
                    <a:pt x="2328468" y="1602155"/>
                  </a:lnTo>
                  <a:lnTo>
                    <a:pt x="2288578" y="1624723"/>
                  </a:lnTo>
                  <a:lnTo>
                    <a:pt x="2251037" y="1650707"/>
                  </a:lnTo>
                  <a:lnTo>
                    <a:pt x="2216073" y="1679892"/>
                  </a:lnTo>
                  <a:lnTo>
                    <a:pt x="2183892" y="1712074"/>
                  </a:lnTo>
                  <a:lnTo>
                    <a:pt x="2154707" y="1747037"/>
                  </a:lnTo>
                  <a:lnTo>
                    <a:pt x="2128723" y="1784578"/>
                  </a:lnTo>
                  <a:lnTo>
                    <a:pt x="2106155" y="1824482"/>
                  </a:lnTo>
                  <a:lnTo>
                    <a:pt x="2087219" y="1866531"/>
                  </a:lnTo>
                  <a:lnTo>
                    <a:pt x="2072132" y="1910511"/>
                  </a:lnTo>
                  <a:lnTo>
                    <a:pt x="2061083" y="1956231"/>
                  </a:lnTo>
                  <a:lnTo>
                    <a:pt x="2054301" y="2003463"/>
                  </a:lnTo>
                  <a:lnTo>
                    <a:pt x="2052002" y="2052002"/>
                  </a:lnTo>
                  <a:lnTo>
                    <a:pt x="2054301" y="2100541"/>
                  </a:lnTo>
                  <a:lnTo>
                    <a:pt x="2061083" y="2147773"/>
                  </a:lnTo>
                  <a:lnTo>
                    <a:pt x="2072132" y="2193493"/>
                  </a:lnTo>
                  <a:lnTo>
                    <a:pt x="2087219" y="2237473"/>
                  </a:lnTo>
                  <a:lnTo>
                    <a:pt x="2106155" y="2279523"/>
                  </a:lnTo>
                  <a:lnTo>
                    <a:pt x="2128723" y="2319426"/>
                  </a:lnTo>
                  <a:lnTo>
                    <a:pt x="2154707" y="2356967"/>
                  </a:lnTo>
                  <a:lnTo>
                    <a:pt x="2183892" y="2391930"/>
                  </a:lnTo>
                  <a:lnTo>
                    <a:pt x="2216073" y="2424112"/>
                  </a:lnTo>
                  <a:lnTo>
                    <a:pt x="2251037" y="2453297"/>
                  </a:lnTo>
                  <a:lnTo>
                    <a:pt x="2288578" y="2479281"/>
                  </a:lnTo>
                  <a:lnTo>
                    <a:pt x="2328468" y="2501836"/>
                  </a:lnTo>
                  <a:lnTo>
                    <a:pt x="2370518" y="2520772"/>
                  </a:lnTo>
                  <a:lnTo>
                    <a:pt x="2414511" y="2535872"/>
                  </a:lnTo>
                  <a:lnTo>
                    <a:pt x="2460231" y="2546908"/>
                  </a:lnTo>
                  <a:lnTo>
                    <a:pt x="2507462" y="2553690"/>
                  </a:lnTo>
                  <a:lnTo>
                    <a:pt x="2556002" y="2556002"/>
                  </a:lnTo>
                  <a:lnTo>
                    <a:pt x="2604541" y="2553690"/>
                  </a:lnTo>
                  <a:lnTo>
                    <a:pt x="2651772" y="2546908"/>
                  </a:lnTo>
                  <a:lnTo>
                    <a:pt x="2697480" y="2535872"/>
                  </a:lnTo>
                  <a:lnTo>
                    <a:pt x="2741472" y="2520772"/>
                  </a:lnTo>
                  <a:lnTo>
                    <a:pt x="2783522" y="2501836"/>
                  </a:lnTo>
                  <a:lnTo>
                    <a:pt x="2823426" y="2479281"/>
                  </a:lnTo>
                  <a:lnTo>
                    <a:pt x="2860954" y="2453297"/>
                  </a:lnTo>
                  <a:lnTo>
                    <a:pt x="2895930" y="2424112"/>
                  </a:lnTo>
                  <a:lnTo>
                    <a:pt x="2928112" y="2391930"/>
                  </a:lnTo>
                  <a:lnTo>
                    <a:pt x="2957296" y="2356967"/>
                  </a:lnTo>
                  <a:lnTo>
                    <a:pt x="2983280" y="2319426"/>
                  </a:lnTo>
                  <a:lnTo>
                    <a:pt x="3005836" y="2279523"/>
                  </a:lnTo>
                  <a:lnTo>
                    <a:pt x="3024771" y="2237473"/>
                  </a:lnTo>
                  <a:lnTo>
                    <a:pt x="3039872" y="2193493"/>
                  </a:lnTo>
                  <a:lnTo>
                    <a:pt x="3050908" y="2147773"/>
                  </a:lnTo>
                  <a:lnTo>
                    <a:pt x="3057690" y="2100541"/>
                  </a:lnTo>
                  <a:lnTo>
                    <a:pt x="3060001" y="2052002"/>
                  </a:lnTo>
                  <a:close/>
                </a:path>
                <a:path w="5112384" h="5652134">
                  <a:moveTo>
                    <a:pt x="3060001" y="503999"/>
                  </a:moveTo>
                  <a:lnTo>
                    <a:pt x="3057690" y="455460"/>
                  </a:lnTo>
                  <a:lnTo>
                    <a:pt x="3050908" y="408228"/>
                  </a:lnTo>
                  <a:lnTo>
                    <a:pt x="3039872" y="362508"/>
                  </a:lnTo>
                  <a:lnTo>
                    <a:pt x="3024771" y="318528"/>
                  </a:lnTo>
                  <a:lnTo>
                    <a:pt x="3005836" y="276479"/>
                  </a:lnTo>
                  <a:lnTo>
                    <a:pt x="2983280" y="236575"/>
                  </a:lnTo>
                  <a:lnTo>
                    <a:pt x="2957296" y="199034"/>
                  </a:lnTo>
                  <a:lnTo>
                    <a:pt x="2928112" y="164071"/>
                  </a:lnTo>
                  <a:lnTo>
                    <a:pt x="2895930" y="131889"/>
                  </a:lnTo>
                  <a:lnTo>
                    <a:pt x="2860954" y="102704"/>
                  </a:lnTo>
                  <a:lnTo>
                    <a:pt x="2823426" y="76720"/>
                  </a:lnTo>
                  <a:lnTo>
                    <a:pt x="2783522" y="54165"/>
                  </a:lnTo>
                  <a:lnTo>
                    <a:pt x="2741472" y="35229"/>
                  </a:lnTo>
                  <a:lnTo>
                    <a:pt x="2697480" y="20129"/>
                  </a:lnTo>
                  <a:lnTo>
                    <a:pt x="2651772" y="9093"/>
                  </a:lnTo>
                  <a:lnTo>
                    <a:pt x="2604541" y="2311"/>
                  </a:lnTo>
                  <a:lnTo>
                    <a:pt x="2556002" y="0"/>
                  </a:lnTo>
                  <a:lnTo>
                    <a:pt x="2507462" y="2311"/>
                  </a:lnTo>
                  <a:lnTo>
                    <a:pt x="2460231" y="9093"/>
                  </a:lnTo>
                  <a:lnTo>
                    <a:pt x="2414511" y="20129"/>
                  </a:lnTo>
                  <a:lnTo>
                    <a:pt x="2370518" y="35229"/>
                  </a:lnTo>
                  <a:lnTo>
                    <a:pt x="2328468" y="54165"/>
                  </a:lnTo>
                  <a:lnTo>
                    <a:pt x="2288578" y="76720"/>
                  </a:lnTo>
                  <a:lnTo>
                    <a:pt x="2251037" y="102704"/>
                  </a:lnTo>
                  <a:lnTo>
                    <a:pt x="2216073" y="131889"/>
                  </a:lnTo>
                  <a:lnTo>
                    <a:pt x="2183892" y="164071"/>
                  </a:lnTo>
                  <a:lnTo>
                    <a:pt x="2154707" y="199034"/>
                  </a:lnTo>
                  <a:lnTo>
                    <a:pt x="2128723" y="236575"/>
                  </a:lnTo>
                  <a:lnTo>
                    <a:pt x="2106155" y="276479"/>
                  </a:lnTo>
                  <a:lnTo>
                    <a:pt x="2087219" y="318528"/>
                  </a:lnTo>
                  <a:lnTo>
                    <a:pt x="2072132" y="362508"/>
                  </a:lnTo>
                  <a:lnTo>
                    <a:pt x="2061083" y="408228"/>
                  </a:lnTo>
                  <a:lnTo>
                    <a:pt x="2054301" y="455460"/>
                  </a:lnTo>
                  <a:lnTo>
                    <a:pt x="2052002" y="503999"/>
                  </a:lnTo>
                  <a:lnTo>
                    <a:pt x="2054301" y="552538"/>
                  </a:lnTo>
                  <a:lnTo>
                    <a:pt x="2061083" y="599770"/>
                  </a:lnTo>
                  <a:lnTo>
                    <a:pt x="2072132" y="645490"/>
                  </a:lnTo>
                  <a:lnTo>
                    <a:pt x="2087219" y="689470"/>
                  </a:lnTo>
                  <a:lnTo>
                    <a:pt x="2106155" y="731520"/>
                  </a:lnTo>
                  <a:lnTo>
                    <a:pt x="2128723" y="771423"/>
                  </a:lnTo>
                  <a:lnTo>
                    <a:pt x="2154707" y="808964"/>
                  </a:lnTo>
                  <a:lnTo>
                    <a:pt x="2183892" y="843927"/>
                  </a:lnTo>
                  <a:lnTo>
                    <a:pt x="2216073" y="876109"/>
                  </a:lnTo>
                  <a:lnTo>
                    <a:pt x="2251037" y="905294"/>
                  </a:lnTo>
                  <a:lnTo>
                    <a:pt x="2288578" y="931278"/>
                  </a:lnTo>
                  <a:lnTo>
                    <a:pt x="2328468" y="953833"/>
                  </a:lnTo>
                  <a:lnTo>
                    <a:pt x="2370518" y="972769"/>
                  </a:lnTo>
                  <a:lnTo>
                    <a:pt x="2414511" y="987869"/>
                  </a:lnTo>
                  <a:lnTo>
                    <a:pt x="2460231" y="998905"/>
                  </a:lnTo>
                  <a:lnTo>
                    <a:pt x="2507462" y="1005687"/>
                  </a:lnTo>
                  <a:lnTo>
                    <a:pt x="2556002" y="1007999"/>
                  </a:lnTo>
                  <a:lnTo>
                    <a:pt x="2604541" y="1005687"/>
                  </a:lnTo>
                  <a:lnTo>
                    <a:pt x="2651772" y="998905"/>
                  </a:lnTo>
                  <a:lnTo>
                    <a:pt x="2697480" y="987869"/>
                  </a:lnTo>
                  <a:lnTo>
                    <a:pt x="2741472" y="972769"/>
                  </a:lnTo>
                  <a:lnTo>
                    <a:pt x="2783522" y="953833"/>
                  </a:lnTo>
                  <a:lnTo>
                    <a:pt x="2823426" y="931278"/>
                  </a:lnTo>
                  <a:lnTo>
                    <a:pt x="2860954" y="905294"/>
                  </a:lnTo>
                  <a:lnTo>
                    <a:pt x="2895930" y="876109"/>
                  </a:lnTo>
                  <a:lnTo>
                    <a:pt x="2928112" y="843927"/>
                  </a:lnTo>
                  <a:lnTo>
                    <a:pt x="2957296" y="808964"/>
                  </a:lnTo>
                  <a:lnTo>
                    <a:pt x="2983280" y="771423"/>
                  </a:lnTo>
                  <a:lnTo>
                    <a:pt x="3005836" y="731520"/>
                  </a:lnTo>
                  <a:lnTo>
                    <a:pt x="3024771" y="689470"/>
                  </a:lnTo>
                  <a:lnTo>
                    <a:pt x="3039872" y="645490"/>
                  </a:lnTo>
                  <a:lnTo>
                    <a:pt x="3050908" y="599770"/>
                  </a:lnTo>
                  <a:lnTo>
                    <a:pt x="3057690" y="552538"/>
                  </a:lnTo>
                  <a:lnTo>
                    <a:pt x="3060001" y="503999"/>
                  </a:lnTo>
                  <a:close/>
                </a:path>
                <a:path w="5112384" h="5652134">
                  <a:moveTo>
                    <a:pt x="5112004" y="3600005"/>
                  </a:moveTo>
                  <a:lnTo>
                    <a:pt x="5109692" y="3551466"/>
                  </a:lnTo>
                  <a:lnTo>
                    <a:pt x="5102911" y="3504234"/>
                  </a:lnTo>
                  <a:lnTo>
                    <a:pt x="5091862" y="3458514"/>
                  </a:lnTo>
                  <a:lnTo>
                    <a:pt x="5076774" y="3414522"/>
                  </a:lnTo>
                  <a:lnTo>
                    <a:pt x="5057838" y="3372472"/>
                  </a:lnTo>
                  <a:lnTo>
                    <a:pt x="5035270" y="3332581"/>
                  </a:lnTo>
                  <a:lnTo>
                    <a:pt x="5009299" y="3295040"/>
                  </a:lnTo>
                  <a:lnTo>
                    <a:pt x="4980102" y="3260077"/>
                  </a:lnTo>
                  <a:lnTo>
                    <a:pt x="4947920" y="3227895"/>
                  </a:lnTo>
                  <a:lnTo>
                    <a:pt x="4912957" y="3198698"/>
                  </a:lnTo>
                  <a:lnTo>
                    <a:pt x="4875415" y="3172726"/>
                  </a:lnTo>
                  <a:lnTo>
                    <a:pt x="4835525" y="3150158"/>
                  </a:lnTo>
                  <a:lnTo>
                    <a:pt x="4793475" y="3131223"/>
                  </a:lnTo>
                  <a:lnTo>
                    <a:pt x="4749482" y="3116135"/>
                  </a:lnTo>
                  <a:lnTo>
                    <a:pt x="4703762" y="3105086"/>
                  </a:lnTo>
                  <a:lnTo>
                    <a:pt x="4656531" y="3098304"/>
                  </a:lnTo>
                  <a:lnTo>
                    <a:pt x="4608004" y="3096006"/>
                  </a:lnTo>
                  <a:lnTo>
                    <a:pt x="4559465" y="3098304"/>
                  </a:lnTo>
                  <a:lnTo>
                    <a:pt x="4512234" y="3105086"/>
                  </a:lnTo>
                  <a:lnTo>
                    <a:pt x="4466514" y="3116135"/>
                  </a:lnTo>
                  <a:lnTo>
                    <a:pt x="4422521" y="3131223"/>
                  </a:lnTo>
                  <a:lnTo>
                    <a:pt x="4380471" y="3150158"/>
                  </a:lnTo>
                  <a:lnTo>
                    <a:pt x="4340580" y="3172726"/>
                  </a:lnTo>
                  <a:lnTo>
                    <a:pt x="4303039" y="3198698"/>
                  </a:lnTo>
                  <a:lnTo>
                    <a:pt x="4268076" y="3227895"/>
                  </a:lnTo>
                  <a:lnTo>
                    <a:pt x="4235894" y="3260077"/>
                  </a:lnTo>
                  <a:lnTo>
                    <a:pt x="4206697" y="3295040"/>
                  </a:lnTo>
                  <a:lnTo>
                    <a:pt x="4180725" y="3332581"/>
                  </a:lnTo>
                  <a:lnTo>
                    <a:pt x="4158157" y="3372472"/>
                  </a:lnTo>
                  <a:lnTo>
                    <a:pt x="4139222" y="3414522"/>
                  </a:lnTo>
                  <a:lnTo>
                    <a:pt x="4124134" y="3458514"/>
                  </a:lnTo>
                  <a:lnTo>
                    <a:pt x="4113085" y="3504234"/>
                  </a:lnTo>
                  <a:lnTo>
                    <a:pt x="4106303" y="3551466"/>
                  </a:lnTo>
                  <a:lnTo>
                    <a:pt x="4104005" y="3600005"/>
                  </a:lnTo>
                  <a:lnTo>
                    <a:pt x="4106303" y="3648532"/>
                  </a:lnTo>
                  <a:lnTo>
                    <a:pt x="4113085" y="3695776"/>
                  </a:lnTo>
                  <a:lnTo>
                    <a:pt x="4124134" y="3741483"/>
                  </a:lnTo>
                  <a:lnTo>
                    <a:pt x="4139222" y="3785476"/>
                  </a:lnTo>
                  <a:lnTo>
                    <a:pt x="4158157" y="3827526"/>
                  </a:lnTo>
                  <a:lnTo>
                    <a:pt x="4180725" y="3867429"/>
                  </a:lnTo>
                  <a:lnTo>
                    <a:pt x="4206697" y="3904958"/>
                  </a:lnTo>
                  <a:lnTo>
                    <a:pt x="4235894" y="3939933"/>
                  </a:lnTo>
                  <a:lnTo>
                    <a:pt x="4268076" y="3972115"/>
                  </a:lnTo>
                  <a:lnTo>
                    <a:pt x="4303039" y="4001300"/>
                  </a:lnTo>
                  <a:lnTo>
                    <a:pt x="4340580" y="4027271"/>
                  </a:lnTo>
                  <a:lnTo>
                    <a:pt x="4380471" y="4049839"/>
                  </a:lnTo>
                  <a:lnTo>
                    <a:pt x="4422521" y="4068775"/>
                  </a:lnTo>
                  <a:lnTo>
                    <a:pt x="4466514" y="4083862"/>
                  </a:lnTo>
                  <a:lnTo>
                    <a:pt x="4512234" y="4094911"/>
                  </a:lnTo>
                  <a:lnTo>
                    <a:pt x="4559465" y="4101693"/>
                  </a:lnTo>
                  <a:lnTo>
                    <a:pt x="4608004" y="4104005"/>
                  </a:lnTo>
                  <a:lnTo>
                    <a:pt x="4656531" y="4101693"/>
                  </a:lnTo>
                  <a:lnTo>
                    <a:pt x="4703762" y="4094911"/>
                  </a:lnTo>
                  <a:lnTo>
                    <a:pt x="4749482" y="4083862"/>
                  </a:lnTo>
                  <a:lnTo>
                    <a:pt x="4793475" y="4068775"/>
                  </a:lnTo>
                  <a:lnTo>
                    <a:pt x="4835525" y="4049839"/>
                  </a:lnTo>
                  <a:lnTo>
                    <a:pt x="4875415" y="4027271"/>
                  </a:lnTo>
                  <a:lnTo>
                    <a:pt x="4912957" y="4001300"/>
                  </a:lnTo>
                  <a:lnTo>
                    <a:pt x="4947920" y="3972115"/>
                  </a:lnTo>
                  <a:lnTo>
                    <a:pt x="4980102" y="3939933"/>
                  </a:lnTo>
                  <a:lnTo>
                    <a:pt x="5009299" y="3904958"/>
                  </a:lnTo>
                  <a:lnTo>
                    <a:pt x="5035270" y="3867429"/>
                  </a:lnTo>
                  <a:lnTo>
                    <a:pt x="5057838" y="3827526"/>
                  </a:lnTo>
                  <a:lnTo>
                    <a:pt x="5076774" y="3785476"/>
                  </a:lnTo>
                  <a:lnTo>
                    <a:pt x="5091862" y="3741483"/>
                  </a:lnTo>
                  <a:lnTo>
                    <a:pt x="5102911" y="3695776"/>
                  </a:lnTo>
                  <a:lnTo>
                    <a:pt x="5109692" y="3648532"/>
                  </a:lnTo>
                  <a:lnTo>
                    <a:pt x="5112004" y="3600005"/>
                  </a:lnTo>
                  <a:close/>
                </a:path>
                <a:path w="5112384" h="5652134">
                  <a:moveTo>
                    <a:pt x="5112004" y="2052002"/>
                  </a:moveTo>
                  <a:lnTo>
                    <a:pt x="5109692" y="2003463"/>
                  </a:lnTo>
                  <a:lnTo>
                    <a:pt x="5102911" y="1956231"/>
                  </a:lnTo>
                  <a:lnTo>
                    <a:pt x="5091862" y="1910511"/>
                  </a:lnTo>
                  <a:lnTo>
                    <a:pt x="5076774" y="1866531"/>
                  </a:lnTo>
                  <a:lnTo>
                    <a:pt x="5057838" y="1824482"/>
                  </a:lnTo>
                  <a:lnTo>
                    <a:pt x="5035270" y="1784578"/>
                  </a:lnTo>
                  <a:lnTo>
                    <a:pt x="5009299" y="1747037"/>
                  </a:lnTo>
                  <a:lnTo>
                    <a:pt x="4980102" y="1712074"/>
                  </a:lnTo>
                  <a:lnTo>
                    <a:pt x="4947920" y="1679892"/>
                  </a:lnTo>
                  <a:lnTo>
                    <a:pt x="4912957" y="1650707"/>
                  </a:lnTo>
                  <a:lnTo>
                    <a:pt x="4875415" y="1624723"/>
                  </a:lnTo>
                  <a:lnTo>
                    <a:pt x="4835525" y="1602155"/>
                  </a:lnTo>
                  <a:lnTo>
                    <a:pt x="4793475" y="1583232"/>
                  </a:lnTo>
                  <a:lnTo>
                    <a:pt x="4749482" y="1568132"/>
                  </a:lnTo>
                  <a:lnTo>
                    <a:pt x="4703762" y="1557083"/>
                  </a:lnTo>
                  <a:lnTo>
                    <a:pt x="4656531" y="1550314"/>
                  </a:lnTo>
                  <a:lnTo>
                    <a:pt x="4608004" y="1548003"/>
                  </a:lnTo>
                  <a:lnTo>
                    <a:pt x="4559465" y="1550314"/>
                  </a:lnTo>
                  <a:lnTo>
                    <a:pt x="4512234" y="1557083"/>
                  </a:lnTo>
                  <a:lnTo>
                    <a:pt x="4466514" y="1568132"/>
                  </a:lnTo>
                  <a:lnTo>
                    <a:pt x="4422521" y="1583232"/>
                  </a:lnTo>
                  <a:lnTo>
                    <a:pt x="4380471" y="1602155"/>
                  </a:lnTo>
                  <a:lnTo>
                    <a:pt x="4340580" y="1624723"/>
                  </a:lnTo>
                  <a:lnTo>
                    <a:pt x="4303039" y="1650707"/>
                  </a:lnTo>
                  <a:lnTo>
                    <a:pt x="4268076" y="1679892"/>
                  </a:lnTo>
                  <a:lnTo>
                    <a:pt x="4235894" y="1712074"/>
                  </a:lnTo>
                  <a:lnTo>
                    <a:pt x="4206697" y="1747037"/>
                  </a:lnTo>
                  <a:lnTo>
                    <a:pt x="4180725" y="1784578"/>
                  </a:lnTo>
                  <a:lnTo>
                    <a:pt x="4158157" y="1824482"/>
                  </a:lnTo>
                  <a:lnTo>
                    <a:pt x="4139222" y="1866531"/>
                  </a:lnTo>
                  <a:lnTo>
                    <a:pt x="4124134" y="1910511"/>
                  </a:lnTo>
                  <a:lnTo>
                    <a:pt x="4113085" y="1956231"/>
                  </a:lnTo>
                  <a:lnTo>
                    <a:pt x="4106303" y="2003463"/>
                  </a:lnTo>
                  <a:lnTo>
                    <a:pt x="4104005" y="2052002"/>
                  </a:lnTo>
                  <a:lnTo>
                    <a:pt x="4106303" y="2100541"/>
                  </a:lnTo>
                  <a:lnTo>
                    <a:pt x="4113085" y="2147773"/>
                  </a:lnTo>
                  <a:lnTo>
                    <a:pt x="4124134" y="2193493"/>
                  </a:lnTo>
                  <a:lnTo>
                    <a:pt x="4139222" y="2237473"/>
                  </a:lnTo>
                  <a:lnTo>
                    <a:pt x="4158157" y="2279523"/>
                  </a:lnTo>
                  <a:lnTo>
                    <a:pt x="4180725" y="2319426"/>
                  </a:lnTo>
                  <a:lnTo>
                    <a:pt x="4206697" y="2356967"/>
                  </a:lnTo>
                  <a:lnTo>
                    <a:pt x="4235894" y="2391930"/>
                  </a:lnTo>
                  <a:lnTo>
                    <a:pt x="4268076" y="2424112"/>
                  </a:lnTo>
                  <a:lnTo>
                    <a:pt x="4303039" y="2453297"/>
                  </a:lnTo>
                  <a:lnTo>
                    <a:pt x="4340580" y="2479281"/>
                  </a:lnTo>
                  <a:lnTo>
                    <a:pt x="4380471" y="2501836"/>
                  </a:lnTo>
                  <a:lnTo>
                    <a:pt x="4422521" y="2520772"/>
                  </a:lnTo>
                  <a:lnTo>
                    <a:pt x="4466514" y="2535872"/>
                  </a:lnTo>
                  <a:lnTo>
                    <a:pt x="4512234" y="2546908"/>
                  </a:lnTo>
                  <a:lnTo>
                    <a:pt x="4559465" y="2553690"/>
                  </a:lnTo>
                  <a:lnTo>
                    <a:pt x="4608004" y="2556002"/>
                  </a:lnTo>
                  <a:lnTo>
                    <a:pt x="4656531" y="2553690"/>
                  </a:lnTo>
                  <a:lnTo>
                    <a:pt x="4703762" y="2546908"/>
                  </a:lnTo>
                  <a:lnTo>
                    <a:pt x="4749482" y="2535872"/>
                  </a:lnTo>
                  <a:lnTo>
                    <a:pt x="4793475" y="2520772"/>
                  </a:lnTo>
                  <a:lnTo>
                    <a:pt x="4835525" y="2501836"/>
                  </a:lnTo>
                  <a:lnTo>
                    <a:pt x="4875415" y="2479281"/>
                  </a:lnTo>
                  <a:lnTo>
                    <a:pt x="4912957" y="2453297"/>
                  </a:lnTo>
                  <a:lnTo>
                    <a:pt x="4947920" y="2424112"/>
                  </a:lnTo>
                  <a:lnTo>
                    <a:pt x="4980102" y="2391930"/>
                  </a:lnTo>
                  <a:lnTo>
                    <a:pt x="5009299" y="2356967"/>
                  </a:lnTo>
                  <a:lnTo>
                    <a:pt x="5035270" y="2319426"/>
                  </a:lnTo>
                  <a:lnTo>
                    <a:pt x="5057838" y="2279523"/>
                  </a:lnTo>
                  <a:lnTo>
                    <a:pt x="5076774" y="2237473"/>
                  </a:lnTo>
                  <a:lnTo>
                    <a:pt x="5091862" y="2193493"/>
                  </a:lnTo>
                  <a:lnTo>
                    <a:pt x="5102911" y="2147773"/>
                  </a:lnTo>
                  <a:lnTo>
                    <a:pt x="5109692" y="2100541"/>
                  </a:lnTo>
                  <a:lnTo>
                    <a:pt x="5112004" y="2052002"/>
                  </a:lnTo>
                  <a:close/>
                </a:path>
                <a:path w="5112384" h="5652134">
                  <a:moveTo>
                    <a:pt x="5112004" y="503999"/>
                  </a:moveTo>
                  <a:lnTo>
                    <a:pt x="5109692" y="455460"/>
                  </a:lnTo>
                  <a:lnTo>
                    <a:pt x="5102911" y="408228"/>
                  </a:lnTo>
                  <a:lnTo>
                    <a:pt x="5091862" y="362508"/>
                  </a:lnTo>
                  <a:lnTo>
                    <a:pt x="5076774" y="318528"/>
                  </a:lnTo>
                  <a:lnTo>
                    <a:pt x="5057838" y="276479"/>
                  </a:lnTo>
                  <a:lnTo>
                    <a:pt x="5035270" y="236575"/>
                  </a:lnTo>
                  <a:lnTo>
                    <a:pt x="5009299" y="199034"/>
                  </a:lnTo>
                  <a:lnTo>
                    <a:pt x="4980102" y="164071"/>
                  </a:lnTo>
                  <a:lnTo>
                    <a:pt x="4947920" y="131889"/>
                  </a:lnTo>
                  <a:lnTo>
                    <a:pt x="4912957" y="102704"/>
                  </a:lnTo>
                  <a:lnTo>
                    <a:pt x="4875415" y="76720"/>
                  </a:lnTo>
                  <a:lnTo>
                    <a:pt x="4835525" y="54165"/>
                  </a:lnTo>
                  <a:lnTo>
                    <a:pt x="4793475" y="35229"/>
                  </a:lnTo>
                  <a:lnTo>
                    <a:pt x="4749482" y="20129"/>
                  </a:lnTo>
                  <a:lnTo>
                    <a:pt x="4703762" y="9093"/>
                  </a:lnTo>
                  <a:lnTo>
                    <a:pt x="4656531" y="2311"/>
                  </a:lnTo>
                  <a:lnTo>
                    <a:pt x="4608004" y="0"/>
                  </a:lnTo>
                  <a:lnTo>
                    <a:pt x="4559465" y="2311"/>
                  </a:lnTo>
                  <a:lnTo>
                    <a:pt x="4512234" y="9093"/>
                  </a:lnTo>
                  <a:lnTo>
                    <a:pt x="4466514" y="20129"/>
                  </a:lnTo>
                  <a:lnTo>
                    <a:pt x="4422521" y="35229"/>
                  </a:lnTo>
                  <a:lnTo>
                    <a:pt x="4380471" y="54165"/>
                  </a:lnTo>
                  <a:lnTo>
                    <a:pt x="4340580" y="76720"/>
                  </a:lnTo>
                  <a:lnTo>
                    <a:pt x="4303039" y="102704"/>
                  </a:lnTo>
                  <a:lnTo>
                    <a:pt x="4268076" y="131889"/>
                  </a:lnTo>
                  <a:lnTo>
                    <a:pt x="4235894" y="164071"/>
                  </a:lnTo>
                  <a:lnTo>
                    <a:pt x="4206697" y="199034"/>
                  </a:lnTo>
                  <a:lnTo>
                    <a:pt x="4180725" y="236575"/>
                  </a:lnTo>
                  <a:lnTo>
                    <a:pt x="4158157" y="276479"/>
                  </a:lnTo>
                  <a:lnTo>
                    <a:pt x="4139222" y="318528"/>
                  </a:lnTo>
                  <a:lnTo>
                    <a:pt x="4124134" y="362508"/>
                  </a:lnTo>
                  <a:lnTo>
                    <a:pt x="4113085" y="408228"/>
                  </a:lnTo>
                  <a:lnTo>
                    <a:pt x="4106303" y="455460"/>
                  </a:lnTo>
                  <a:lnTo>
                    <a:pt x="4104005" y="503999"/>
                  </a:lnTo>
                  <a:lnTo>
                    <a:pt x="4106303" y="552538"/>
                  </a:lnTo>
                  <a:lnTo>
                    <a:pt x="4113085" y="599770"/>
                  </a:lnTo>
                  <a:lnTo>
                    <a:pt x="4124134" y="645490"/>
                  </a:lnTo>
                  <a:lnTo>
                    <a:pt x="4139222" y="689470"/>
                  </a:lnTo>
                  <a:lnTo>
                    <a:pt x="4158157" y="731520"/>
                  </a:lnTo>
                  <a:lnTo>
                    <a:pt x="4180725" y="771423"/>
                  </a:lnTo>
                  <a:lnTo>
                    <a:pt x="4206697" y="808964"/>
                  </a:lnTo>
                  <a:lnTo>
                    <a:pt x="4235894" y="843927"/>
                  </a:lnTo>
                  <a:lnTo>
                    <a:pt x="4268076" y="876109"/>
                  </a:lnTo>
                  <a:lnTo>
                    <a:pt x="4303039" y="905294"/>
                  </a:lnTo>
                  <a:lnTo>
                    <a:pt x="4340580" y="931278"/>
                  </a:lnTo>
                  <a:lnTo>
                    <a:pt x="4380471" y="953833"/>
                  </a:lnTo>
                  <a:lnTo>
                    <a:pt x="4422521" y="972769"/>
                  </a:lnTo>
                  <a:lnTo>
                    <a:pt x="4466514" y="987869"/>
                  </a:lnTo>
                  <a:lnTo>
                    <a:pt x="4512234" y="998905"/>
                  </a:lnTo>
                  <a:lnTo>
                    <a:pt x="4559465" y="1005687"/>
                  </a:lnTo>
                  <a:lnTo>
                    <a:pt x="4608004" y="1007999"/>
                  </a:lnTo>
                  <a:lnTo>
                    <a:pt x="4656531" y="1005687"/>
                  </a:lnTo>
                  <a:lnTo>
                    <a:pt x="4703762" y="998905"/>
                  </a:lnTo>
                  <a:lnTo>
                    <a:pt x="4749482" y="987869"/>
                  </a:lnTo>
                  <a:lnTo>
                    <a:pt x="4793475" y="972769"/>
                  </a:lnTo>
                  <a:lnTo>
                    <a:pt x="4835525" y="953833"/>
                  </a:lnTo>
                  <a:lnTo>
                    <a:pt x="4875415" y="931278"/>
                  </a:lnTo>
                  <a:lnTo>
                    <a:pt x="4912957" y="905294"/>
                  </a:lnTo>
                  <a:lnTo>
                    <a:pt x="4947920" y="876109"/>
                  </a:lnTo>
                  <a:lnTo>
                    <a:pt x="4980102" y="843927"/>
                  </a:lnTo>
                  <a:lnTo>
                    <a:pt x="5009299" y="808964"/>
                  </a:lnTo>
                  <a:lnTo>
                    <a:pt x="5035270" y="771423"/>
                  </a:lnTo>
                  <a:lnTo>
                    <a:pt x="5057838" y="731520"/>
                  </a:lnTo>
                  <a:lnTo>
                    <a:pt x="5076774" y="689470"/>
                  </a:lnTo>
                  <a:lnTo>
                    <a:pt x="5091862" y="645490"/>
                  </a:lnTo>
                  <a:lnTo>
                    <a:pt x="5102911" y="599770"/>
                  </a:lnTo>
                  <a:lnTo>
                    <a:pt x="5109692" y="552538"/>
                  </a:lnTo>
                  <a:lnTo>
                    <a:pt x="5112004" y="5039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474100" y="153592"/>
            <a:ext cx="4025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3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86801" y="457200"/>
            <a:ext cx="6645909" cy="6645909"/>
            <a:chOff x="1486801" y="457200"/>
            <a:chExt cx="6645909" cy="6645909"/>
          </a:xfrm>
        </p:grpSpPr>
        <p:sp>
          <p:nvSpPr>
            <p:cNvPr id="3" name="object 3"/>
            <p:cNvSpPr/>
            <p:nvPr/>
          </p:nvSpPr>
          <p:spPr>
            <a:xfrm>
              <a:off x="1489976" y="460375"/>
              <a:ext cx="6639559" cy="6639559"/>
            </a:xfrm>
            <a:custGeom>
              <a:avLst/>
              <a:gdLst/>
              <a:ahLst/>
              <a:cxnLst/>
              <a:rect l="l" t="t" r="r" b="b"/>
              <a:pathLst>
                <a:path w="6639559" h="6639559">
                  <a:moveTo>
                    <a:pt x="0" y="6639255"/>
                  </a:moveTo>
                  <a:lnTo>
                    <a:pt x="6639255" y="6639255"/>
                  </a:lnTo>
                  <a:lnTo>
                    <a:pt x="663925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61997" y="972006"/>
              <a:ext cx="5688330" cy="5616575"/>
            </a:xfrm>
            <a:custGeom>
              <a:avLst/>
              <a:gdLst/>
              <a:ahLst/>
              <a:cxnLst/>
              <a:rect l="l" t="t" r="r" b="b"/>
              <a:pathLst>
                <a:path w="5688330" h="5616575">
                  <a:moveTo>
                    <a:pt x="1007999" y="5112004"/>
                  </a:moveTo>
                  <a:lnTo>
                    <a:pt x="1005687" y="5063464"/>
                  </a:lnTo>
                  <a:lnTo>
                    <a:pt x="998905" y="5016233"/>
                  </a:lnTo>
                  <a:lnTo>
                    <a:pt x="987869" y="4970513"/>
                  </a:lnTo>
                  <a:lnTo>
                    <a:pt x="972769" y="4926533"/>
                  </a:lnTo>
                  <a:lnTo>
                    <a:pt x="953833" y="4884483"/>
                  </a:lnTo>
                  <a:lnTo>
                    <a:pt x="931278" y="4844580"/>
                  </a:lnTo>
                  <a:lnTo>
                    <a:pt x="905294" y="4807039"/>
                  </a:lnTo>
                  <a:lnTo>
                    <a:pt x="876109" y="4772076"/>
                  </a:lnTo>
                  <a:lnTo>
                    <a:pt x="843927" y="4739894"/>
                  </a:lnTo>
                  <a:lnTo>
                    <a:pt x="808951" y="4710709"/>
                  </a:lnTo>
                  <a:lnTo>
                    <a:pt x="771423" y="4684725"/>
                  </a:lnTo>
                  <a:lnTo>
                    <a:pt x="731520" y="4662170"/>
                  </a:lnTo>
                  <a:lnTo>
                    <a:pt x="689470" y="4643234"/>
                  </a:lnTo>
                  <a:lnTo>
                    <a:pt x="645477" y="4628134"/>
                  </a:lnTo>
                  <a:lnTo>
                    <a:pt x="599770" y="4617097"/>
                  </a:lnTo>
                  <a:lnTo>
                    <a:pt x="552538" y="4610316"/>
                  </a:lnTo>
                  <a:lnTo>
                    <a:pt x="503999" y="4608004"/>
                  </a:lnTo>
                  <a:lnTo>
                    <a:pt x="455460" y="4610316"/>
                  </a:lnTo>
                  <a:lnTo>
                    <a:pt x="408228" y="4617097"/>
                  </a:lnTo>
                  <a:lnTo>
                    <a:pt x="362508" y="4628134"/>
                  </a:lnTo>
                  <a:lnTo>
                    <a:pt x="318516" y="4643234"/>
                  </a:lnTo>
                  <a:lnTo>
                    <a:pt x="276466" y="4662170"/>
                  </a:lnTo>
                  <a:lnTo>
                    <a:pt x="236575" y="4684725"/>
                  </a:lnTo>
                  <a:lnTo>
                    <a:pt x="199034" y="4710709"/>
                  </a:lnTo>
                  <a:lnTo>
                    <a:pt x="164071" y="4739894"/>
                  </a:lnTo>
                  <a:lnTo>
                    <a:pt x="131889" y="4772076"/>
                  </a:lnTo>
                  <a:lnTo>
                    <a:pt x="102704" y="4807039"/>
                  </a:lnTo>
                  <a:lnTo>
                    <a:pt x="76720" y="4844580"/>
                  </a:lnTo>
                  <a:lnTo>
                    <a:pt x="54152" y="4884483"/>
                  </a:lnTo>
                  <a:lnTo>
                    <a:pt x="35217" y="4926533"/>
                  </a:lnTo>
                  <a:lnTo>
                    <a:pt x="20129" y="4970513"/>
                  </a:lnTo>
                  <a:lnTo>
                    <a:pt x="9080" y="5016233"/>
                  </a:lnTo>
                  <a:lnTo>
                    <a:pt x="2298" y="5063464"/>
                  </a:lnTo>
                  <a:lnTo>
                    <a:pt x="0" y="5112004"/>
                  </a:lnTo>
                  <a:lnTo>
                    <a:pt x="2298" y="5160543"/>
                  </a:lnTo>
                  <a:lnTo>
                    <a:pt x="9080" y="5207774"/>
                  </a:lnTo>
                  <a:lnTo>
                    <a:pt x="20129" y="5253494"/>
                  </a:lnTo>
                  <a:lnTo>
                    <a:pt x="35217" y="5297475"/>
                  </a:lnTo>
                  <a:lnTo>
                    <a:pt x="54152" y="5339524"/>
                  </a:lnTo>
                  <a:lnTo>
                    <a:pt x="76720" y="5379428"/>
                  </a:lnTo>
                  <a:lnTo>
                    <a:pt x="102704" y="5416969"/>
                  </a:lnTo>
                  <a:lnTo>
                    <a:pt x="131889" y="5451932"/>
                  </a:lnTo>
                  <a:lnTo>
                    <a:pt x="164071" y="5484114"/>
                  </a:lnTo>
                  <a:lnTo>
                    <a:pt x="199034" y="5513298"/>
                  </a:lnTo>
                  <a:lnTo>
                    <a:pt x="236575" y="5539283"/>
                  </a:lnTo>
                  <a:lnTo>
                    <a:pt x="276466" y="5561850"/>
                  </a:lnTo>
                  <a:lnTo>
                    <a:pt x="318516" y="5580773"/>
                  </a:lnTo>
                  <a:lnTo>
                    <a:pt x="362508" y="5595874"/>
                  </a:lnTo>
                  <a:lnTo>
                    <a:pt x="408228" y="5606923"/>
                  </a:lnTo>
                  <a:lnTo>
                    <a:pt x="455460" y="5613692"/>
                  </a:lnTo>
                  <a:lnTo>
                    <a:pt x="503999" y="5616003"/>
                  </a:lnTo>
                  <a:lnTo>
                    <a:pt x="552538" y="5613692"/>
                  </a:lnTo>
                  <a:lnTo>
                    <a:pt x="599770" y="5606923"/>
                  </a:lnTo>
                  <a:lnTo>
                    <a:pt x="645477" y="5595874"/>
                  </a:lnTo>
                  <a:lnTo>
                    <a:pt x="689470" y="5580773"/>
                  </a:lnTo>
                  <a:lnTo>
                    <a:pt x="731520" y="5561850"/>
                  </a:lnTo>
                  <a:lnTo>
                    <a:pt x="771423" y="5539283"/>
                  </a:lnTo>
                  <a:lnTo>
                    <a:pt x="808951" y="5513298"/>
                  </a:lnTo>
                  <a:lnTo>
                    <a:pt x="843927" y="5484114"/>
                  </a:lnTo>
                  <a:lnTo>
                    <a:pt x="876109" y="5451932"/>
                  </a:lnTo>
                  <a:lnTo>
                    <a:pt x="905294" y="5416969"/>
                  </a:lnTo>
                  <a:lnTo>
                    <a:pt x="931278" y="5379428"/>
                  </a:lnTo>
                  <a:lnTo>
                    <a:pt x="953833" y="5339524"/>
                  </a:lnTo>
                  <a:lnTo>
                    <a:pt x="972769" y="5297475"/>
                  </a:lnTo>
                  <a:lnTo>
                    <a:pt x="987869" y="5253494"/>
                  </a:lnTo>
                  <a:lnTo>
                    <a:pt x="998905" y="5207774"/>
                  </a:lnTo>
                  <a:lnTo>
                    <a:pt x="1005687" y="5160543"/>
                  </a:lnTo>
                  <a:lnTo>
                    <a:pt x="1007999" y="5112004"/>
                  </a:lnTo>
                  <a:close/>
                </a:path>
                <a:path w="5688330" h="5616575">
                  <a:moveTo>
                    <a:pt x="1007999" y="503999"/>
                  </a:moveTo>
                  <a:lnTo>
                    <a:pt x="1005687" y="455472"/>
                  </a:lnTo>
                  <a:lnTo>
                    <a:pt x="998905" y="408228"/>
                  </a:lnTo>
                  <a:lnTo>
                    <a:pt x="987869" y="362521"/>
                  </a:lnTo>
                  <a:lnTo>
                    <a:pt x="972769" y="318528"/>
                  </a:lnTo>
                  <a:lnTo>
                    <a:pt x="953833" y="276479"/>
                  </a:lnTo>
                  <a:lnTo>
                    <a:pt x="931278" y="236575"/>
                  </a:lnTo>
                  <a:lnTo>
                    <a:pt x="905294" y="199047"/>
                  </a:lnTo>
                  <a:lnTo>
                    <a:pt x="876109" y="164071"/>
                  </a:lnTo>
                  <a:lnTo>
                    <a:pt x="843927" y="131889"/>
                  </a:lnTo>
                  <a:lnTo>
                    <a:pt x="808951" y="102704"/>
                  </a:lnTo>
                  <a:lnTo>
                    <a:pt x="771423" y="76733"/>
                  </a:lnTo>
                  <a:lnTo>
                    <a:pt x="731520" y="54165"/>
                  </a:lnTo>
                  <a:lnTo>
                    <a:pt x="689470" y="35229"/>
                  </a:lnTo>
                  <a:lnTo>
                    <a:pt x="645477" y="20142"/>
                  </a:lnTo>
                  <a:lnTo>
                    <a:pt x="599770" y="9093"/>
                  </a:lnTo>
                  <a:lnTo>
                    <a:pt x="552538" y="2311"/>
                  </a:lnTo>
                  <a:lnTo>
                    <a:pt x="503999" y="0"/>
                  </a:lnTo>
                  <a:lnTo>
                    <a:pt x="455460" y="2311"/>
                  </a:lnTo>
                  <a:lnTo>
                    <a:pt x="408228" y="9093"/>
                  </a:lnTo>
                  <a:lnTo>
                    <a:pt x="362508" y="20142"/>
                  </a:lnTo>
                  <a:lnTo>
                    <a:pt x="318516" y="35229"/>
                  </a:lnTo>
                  <a:lnTo>
                    <a:pt x="276466" y="54165"/>
                  </a:lnTo>
                  <a:lnTo>
                    <a:pt x="236575" y="76733"/>
                  </a:lnTo>
                  <a:lnTo>
                    <a:pt x="199034" y="102704"/>
                  </a:lnTo>
                  <a:lnTo>
                    <a:pt x="164071" y="131889"/>
                  </a:lnTo>
                  <a:lnTo>
                    <a:pt x="131889" y="164071"/>
                  </a:lnTo>
                  <a:lnTo>
                    <a:pt x="102704" y="199047"/>
                  </a:lnTo>
                  <a:lnTo>
                    <a:pt x="76720" y="236575"/>
                  </a:lnTo>
                  <a:lnTo>
                    <a:pt x="54152" y="276479"/>
                  </a:lnTo>
                  <a:lnTo>
                    <a:pt x="35217" y="318528"/>
                  </a:lnTo>
                  <a:lnTo>
                    <a:pt x="20129" y="362521"/>
                  </a:lnTo>
                  <a:lnTo>
                    <a:pt x="9080" y="408228"/>
                  </a:lnTo>
                  <a:lnTo>
                    <a:pt x="2298" y="455472"/>
                  </a:lnTo>
                  <a:lnTo>
                    <a:pt x="0" y="503999"/>
                  </a:lnTo>
                  <a:lnTo>
                    <a:pt x="2298" y="552538"/>
                  </a:lnTo>
                  <a:lnTo>
                    <a:pt x="9080" y="599770"/>
                  </a:lnTo>
                  <a:lnTo>
                    <a:pt x="20129" y="645490"/>
                  </a:lnTo>
                  <a:lnTo>
                    <a:pt x="35217" y="689483"/>
                  </a:lnTo>
                  <a:lnTo>
                    <a:pt x="54152" y="731532"/>
                  </a:lnTo>
                  <a:lnTo>
                    <a:pt x="76720" y="771423"/>
                  </a:lnTo>
                  <a:lnTo>
                    <a:pt x="102704" y="808964"/>
                  </a:lnTo>
                  <a:lnTo>
                    <a:pt x="131889" y="843927"/>
                  </a:lnTo>
                  <a:lnTo>
                    <a:pt x="164071" y="876109"/>
                  </a:lnTo>
                  <a:lnTo>
                    <a:pt x="199034" y="905306"/>
                  </a:lnTo>
                  <a:lnTo>
                    <a:pt x="236575" y="931278"/>
                  </a:lnTo>
                  <a:lnTo>
                    <a:pt x="276466" y="953846"/>
                  </a:lnTo>
                  <a:lnTo>
                    <a:pt x="318516" y="972781"/>
                  </a:lnTo>
                  <a:lnTo>
                    <a:pt x="362508" y="987869"/>
                  </a:lnTo>
                  <a:lnTo>
                    <a:pt x="408228" y="998918"/>
                  </a:lnTo>
                  <a:lnTo>
                    <a:pt x="455460" y="1005700"/>
                  </a:lnTo>
                  <a:lnTo>
                    <a:pt x="503999" y="1007999"/>
                  </a:lnTo>
                  <a:lnTo>
                    <a:pt x="552538" y="1005700"/>
                  </a:lnTo>
                  <a:lnTo>
                    <a:pt x="599770" y="998918"/>
                  </a:lnTo>
                  <a:lnTo>
                    <a:pt x="645477" y="987869"/>
                  </a:lnTo>
                  <a:lnTo>
                    <a:pt x="689470" y="972781"/>
                  </a:lnTo>
                  <a:lnTo>
                    <a:pt x="731520" y="953846"/>
                  </a:lnTo>
                  <a:lnTo>
                    <a:pt x="771423" y="931278"/>
                  </a:lnTo>
                  <a:lnTo>
                    <a:pt x="808951" y="905306"/>
                  </a:lnTo>
                  <a:lnTo>
                    <a:pt x="843927" y="876109"/>
                  </a:lnTo>
                  <a:lnTo>
                    <a:pt x="876109" y="843927"/>
                  </a:lnTo>
                  <a:lnTo>
                    <a:pt x="905294" y="808964"/>
                  </a:lnTo>
                  <a:lnTo>
                    <a:pt x="931278" y="771423"/>
                  </a:lnTo>
                  <a:lnTo>
                    <a:pt x="953833" y="731532"/>
                  </a:lnTo>
                  <a:lnTo>
                    <a:pt x="972769" y="689483"/>
                  </a:lnTo>
                  <a:lnTo>
                    <a:pt x="987869" y="645490"/>
                  </a:lnTo>
                  <a:lnTo>
                    <a:pt x="998905" y="599770"/>
                  </a:lnTo>
                  <a:lnTo>
                    <a:pt x="1005687" y="552538"/>
                  </a:lnTo>
                  <a:lnTo>
                    <a:pt x="1007999" y="503999"/>
                  </a:lnTo>
                  <a:close/>
                </a:path>
                <a:path w="5688330" h="5616575">
                  <a:moveTo>
                    <a:pt x="2087994" y="3959999"/>
                  </a:moveTo>
                  <a:lnTo>
                    <a:pt x="2085682" y="3911473"/>
                  </a:lnTo>
                  <a:lnTo>
                    <a:pt x="2078913" y="3864229"/>
                  </a:lnTo>
                  <a:lnTo>
                    <a:pt x="2067864" y="3818521"/>
                  </a:lnTo>
                  <a:lnTo>
                    <a:pt x="2052764" y="3774529"/>
                  </a:lnTo>
                  <a:lnTo>
                    <a:pt x="2033841" y="3732479"/>
                  </a:lnTo>
                  <a:lnTo>
                    <a:pt x="2011273" y="3692575"/>
                  </a:lnTo>
                  <a:lnTo>
                    <a:pt x="1985289" y="3655047"/>
                  </a:lnTo>
                  <a:lnTo>
                    <a:pt x="1956104" y="3620071"/>
                  </a:lnTo>
                  <a:lnTo>
                    <a:pt x="1923923" y="3587889"/>
                  </a:lnTo>
                  <a:lnTo>
                    <a:pt x="1888959" y="3558705"/>
                  </a:lnTo>
                  <a:lnTo>
                    <a:pt x="1851418" y="3532733"/>
                  </a:lnTo>
                  <a:lnTo>
                    <a:pt x="1811515" y="3510165"/>
                  </a:lnTo>
                  <a:lnTo>
                    <a:pt x="1769465" y="3491230"/>
                  </a:lnTo>
                  <a:lnTo>
                    <a:pt x="1725485" y="3476142"/>
                  </a:lnTo>
                  <a:lnTo>
                    <a:pt x="1679765" y="3465093"/>
                  </a:lnTo>
                  <a:lnTo>
                    <a:pt x="1632534" y="3458311"/>
                  </a:lnTo>
                  <a:lnTo>
                    <a:pt x="1583994" y="3456000"/>
                  </a:lnTo>
                  <a:lnTo>
                    <a:pt x="1535455" y="3458311"/>
                  </a:lnTo>
                  <a:lnTo>
                    <a:pt x="1488224" y="3465093"/>
                  </a:lnTo>
                  <a:lnTo>
                    <a:pt x="1442504" y="3476142"/>
                  </a:lnTo>
                  <a:lnTo>
                    <a:pt x="1398524" y="3491230"/>
                  </a:lnTo>
                  <a:lnTo>
                    <a:pt x="1356474" y="3510165"/>
                  </a:lnTo>
                  <a:lnTo>
                    <a:pt x="1316570" y="3532733"/>
                  </a:lnTo>
                  <a:lnTo>
                    <a:pt x="1279029" y="3558705"/>
                  </a:lnTo>
                  <a:lnTo>
                    <a:pt x="1244066" y="3587889"/>
                  </a:lnTo>
                  <a:lnTo>
                    <a:pt x="1211884" y="3620071"/>
                  </a:lnTo>
                  <a:lnTo>
                    <a:pt x="1182700" y="3655047"/>
                  </a:lnTo>
                  <a:lnTo>
                    <a:pt x="1156716" y="3692575"/>
                  </a:lnTo>
                  <a:lnTo>
                    <a:pt x="1134160" y="3732479"/>
                  </a:lnTo>
                  <a:lnTo>
                    <a:pt x="1115225" y="3774529"/>
                  </a:lnTo>
                  <a:lnTo>
                    <a:pt x="1100124" y="3818521"/>
                  </a:lnTo>
                  <a:lnTo>
                    <a:pt x="1089088" y="3864229"/>
                  </a:lnTo>
                  <a:lnTo>
                    <a:pt x="1082306" y="3911473"/>
                  </a:lnTo>
                  <a:lnTo>
                    <a:pt x="1079995" y="3959999"/>
                  </a:lnTo>
                  <a:lnTo>
                    <a:pt x="1082306" y="4008539"/>
                  </a:lnTo>
                  <a:lnTo>
                    <a:pt x="1089088" y="4055770"/>
                  </a:lnTo>
                  <a:lnTo>
                    <a:pt x="1100124" y="4101490"/>
                  </a:lnTo>
                  <a:lnTo>
                    <a:pt x="1115225" y="4145483"/>
                  </a:lnTo>
                  <a:lnTo>
                    <a:pt x="1134160" y="4187533"/>
                  </a:lnTo>
                  <a:lnTo>
                    <a:pt x="1156716" y="4227423"/>
                  </a:lnTo>
                  <a:lnTo>
                    <a:pt x="1182700" y="4264965"/>
                  </a:lnTo>
                  <a:lnTo>
                    <a:pt x="1211884" y="4299928"/>
                  </a:lnTo>
                  <a:lnTo>
                    <a:pt x="1244066" y="4332109"/>
                  </a:lnTo>
                  <a:lnTo>
                    <a:pt x="1279029" y="4361307"/>
                  </a:lnTo>
                  <a:lnTo>
                    <a:pt x="1316570" y="4387278"/>
                  </a:lnTo>
                  <a:lnTo>
                    <a:pt x="1356474" y="4409846"/>
                  </a:lnTo>
                  <a:lnTo>
                    <a:pt x="1398524" y="4428782"/>
                  </a:lnTo>
                  <a:lnTo>
                    <a:pt x="1442504" y="4443869"/>
                  </a:lnTo>
                  <a:lnTo>
                    <a:pt x="1488224" y="4454918"/>
                  </a:lnTo>
                  <a:lnTo>
                    <a:pt x="1535455" y="4461700"/>
                  </a:lnTo>
                  <a:lnTo>
                    <a:pt x="1583994" y="4463999"/>
                  </a:lnTo>
                  <a:lnTo>
                    <a:pt x="1632534" y="4461700"/>
                  </a:lnTo>
                  <a:lnTo>
                    <a:pt x="1679765" y="4454918"/>
                  </a:lnTo>
                  <a:lnTo>
                    <a:pt x="1725485" y="4443869"/>
                  </a:lnTo>
                  <a:lnTo>
                    <a:pt x="1769465" y="4428782"/>
                  </a:lnTo>
                  <a:lnTo>
                    <a:pt x="1811515" y="4409846"/>
                  </a:lnTo>
                  <a:lnTo>
                    <a:pt x="1851418" y="4387278"/>
                  </a:lnTo>
                  <a:lnTo>
                    <a:pt x="1888959" y="4361307"/>
                  </a:lnTo>
                  <a:lnTo>
                    <a:pt x="1923923" y="4332109"/>
                  </a:lnTo>
                  <a:lnTo>
                    <a:pt x="1956104" y="4299928"/>
                  </a:lnTo>
                  <a:lnTo>
                    <a:pt x="1985289" y="4264965"/>
                  </a:lnTo>
                  <a:lnTo>
                    <a:pt x="2011273" y="4227423"/>
                  </a:lnTo>
                  <a:lnTo>
                    <a:pt x="2033841" y="4187533"/>
                  </a:lnTo>
                  <a:lnTo>
                    <a:pt x="2052764" y="4145483"/>
                  </a:lnTo>
                  <a:lnTo>
                    <a:pt x="2067864" y="4101490"/>
                  </a:lnTo>
                  <a:lnTo>
                    <a:pt x="2078913" y="4055770"/>
                  </a:lnTo>
                  <a:lnTo>
                    <a:pt x="2085682" y="4008539"/>
                  </a:lnTo>
                  <a:lnTo>
                    <a:pt x="2087994" y="3959999"/>
                  </a:lnTo>
                  <a:close/>
                </a:path>
                <a:path w="5688330" h="5616575">
                  <a:moveTo>
                    <a:pt x="2087994" y="1656003"/>
                  </a:moveTo>
                  <a:lnTo>
                    <a:pt x="2085682" y="1607464"/>
                  </a:lnTo>
                  <a:lnTo>
                    <a:pt x="2078913" y="1560233"/>
                  </a:lnTo>
                  <a:lnTo>
                    <a:pt x="2067864" y="1514513"/>
                  </a:lnTo>
                  <a:lnTo>
                    <a:pt x="2052764" y="1470533"/>
                  </a:lnTo>
                  <a:lnTo>
                    <a:pt x="2033841" y="1428483"/>
                  </a:lnTo>
                  <a:lnTo>
                    <a:pt x="2011273" y="1388579"/>
                  </a:lnTo>
                  <a:lnTo>
                    <a:pt x="1985289" y="1351038"/>
                  </a:lnTo>
                  <a:lnTo>
                    <a:pt x="1956104" y="1316075"/>
                  </a:lnTo>
                  <a:lnTo>
                    <a:pt x="1923923" y="1283893"/>
                  </a:lnTo>
                  <a:lnTo>
                    <a:pt x="1888959" y="1254709"/>
                  </a:lnTo>
                  <a:lnTo>
                    <a:pt x="1851418" y="1228725"/>
                  </a:lnTo>
                  <a:lnTo>
                    <a:pt x="1811515" y="1206169"/>
                  </a:lnTo>
                  <a:lnTo>
                    <a:pt x="1769465" y="1187234"/>
                  </a:lnTo>
                  <a:lnTo>
                    <a:pt x="1725485" y="1172133"/>
                  </a:lnTo>
                  <a:lnTo>
                    <a:pt x="1679765" y="1161097"/>
                  </a:lnTo>
                  <a:lnTo>
                    <a:pt x="1632534" y="1154315"/>
                  </a:lnTo>
                  <a:lnTo>
                    <a:pt x="1583994" y="1152004"/>
                  </a:lnTo>
                  <a:lnTo>
                    <a:pt x="1535455" y="1154315"/>
                  </a:lnTo>
                  <a:lnTo>
                    <a:pt x="1488224" y="1161097"/>
                  </a:lnTo>
                  <a:lnTo>
                    <a:pt x="1442504" y="1172133"/>
                  </a:lnTo>
                  <a:lnTo>
                    <a:pt x="1398524" y="1187234"/>
                  </a:lnTo>
                  <a:lnTo>
                    <a:pt x="1356474" y="1206169"/>
                  </a:lnTo>
                  <a:lnTo>
                    <a:pt x="1316570" y="1228725"/>
                  </a:lnTo>
                  <a:lnTo>
                    <a:pt x="1279029" y="1254709"/>
                  </a:lnTo>
                  <a:lnTo>
                    <a:pt x="1244066" y="1283893"/>
                  </a:lnTo>
                  <a:lnTo>
                    <a:pt x="1211884" y="1316075"/>
                  </a:lnTo>
                  <a:lnTo>
                    <a:pt x="1182700" y="1351038"/>
                  </a:lnTo>
                  <a:lnTo>
                    <a:pt x="1156716" y="1388579"/>
                  </a:lnTo>
                  <a:lnTo>
                    <a:pt x="1134160" y="1428483"/>
                  </a:lnTo>
                  <a:lnTo>
                    <a:pt x="1115225" y="1470533"/>
                  </a:lnTo>
                  <a:lnTo>
                    <a:pt x="1100124" y="1514513"/>
                  </a:lnTo>
                  <a:lnTo>
                    <a:pt x="1089088" y="1560233"/>
                  </a:lnTo>
                  <a:lnTo>
                    <a:pt x="1082306" y="1607464"/>
                  </a:lnTo>
                  <a:lnTo>
                    <a:pt x="1079995" y="1656003"/>
                  </a:lnTo>
                  <a:lnTo>
                    <a:pt x="1082306" y="1704543"/>
                  </a:lnTo>
                  <a:lnTo>
                    <a:pt x="1089088" y="1751774"/>
                  </a:lnTo>
                  <a:lnTo>
                    <a:pt x="1100124" y="1797494"/>
                  </a:lnTo>
                  <a:lnTo>
                    <a:pt x="1115225" y="1841474"/>
                  </a:lnTo>
                  <a:lnTo>
                    <a:pt x="1134160" y="1883524"/>
                  </a:lnTo>
                  <a:lnTo>
                    <a:pt x="1156716" y="1923427"/>
                  </a:lnTo>
                  <a:lnTo>
                    <a:pt x="1182700" y="1960968"/>
                  </a:lnTo>
                  <a:lnTo>
                    <a:pt x="1211884" y="1995932"/>
                  </a:lnTo>
                  <a:lnTo>
                    <a:pt x="1244066" y="2028113"/>
                  </a:lnTo>
                  <a:lnTo>
                    <a:pt x="1279029" y="2057298"/>
                  </a:lnTo>
                  <a:lnTo>
                    <a:pt x="1316570" y="2083282"/>
                  </a:lnTo>
                  <a:lnTo>
                    <a:pt x="1356474" y="2105850"/>
                  </a:lnTo>
                  <a:lnTo>
                    <a:pt x="1398524" y="2124773"/>
                  </a:lnTo>
                  <a:lnTo>
                    <a:pt x="1442504" y="2139873"/>
                  </a:lnTo>
                  <a:lnTo>
                    <a:pt x="1488224" y="2150922"/>
                  </a:lnTo>
                  <a:lnTo>
                    <a:pt x="1535455" y="2157692"/>
                  </a:lnTo>
                  <a:lnTo>
                    <a:pt x="1583994" y="2160003"/>
                  </a:lnTo>
                  <a:lnTo>
                    <a:pt x="1632534" y="2157692"/>
                  </a:lnTo>
                  <a:lnTo>
                    <a:pt x="1679765" y="2150922"/>
                  </a:lnTo>
                  <a:lnTo>
                    <a:pt x="1725485" y="2139873"/>
                  </a:lnTo>
                  <a:lnTo>
                    <a:pt x="1769465" y="2124773"/>
                  </a:lnTo>
                  <a:lnTo>
                    <a:pt x="1811515" y="2105850"/>
                  </a:lnTo>
                  <a:lnTo>
                    <a:pt x="1851418" y="2083282"/>
                  </a:lnTo>
                  <a:lnTo>
                    <a:pt x="1888959" y="2057298"/>
                  </a:lnTo>
                  <a:lnTo>
                    <a:pt x="1923923" y="2028113"/>
                  </a:lnTo>
                  <a:lnTo>
                    <a:pt x="1956104" y="1995932"/>
                  </a:lnTo>
                  <a:lnTo>
                    <a:pt x="1985289" y="1960968"/>
                  </a:lnTo>
                  <a:lnTo>
                    <a:pt x="2011273" y="1923427"/>
                  </a:lnTo>
                  <a:lnTo>
                    <a:pt x="2033841" y="1883524"/>
                  </a:lnTo>
                  <a:lnTo>
                    <a:pt x="2052764" y="1841474"/>
                  </a:lnTo>
                  <a:lnTo>
                    <a:pt x="2067864" y="1797494"/>
                  </a:lnTo>
                  <a:lnTo>
                    <a:pt x="2078913" y="1751774"/>
                  </a:lnTo>
                  <a:lnTo>
                    <a:pt x="2085682" y="1704543"/>
                  </a:lnTo>
                  <a:lnTo>
                    <a:pt x="2087994" y="1656003"/>
                  </a:lnTo>
                  <a:close/>
                </a:path>
                <a:path w="5688330" h="5616575">
                  <a:moveTo>
                    <a:pt x="3347999" y="2808008"/>
                  </a:moveTo>
                  <a:lnTo>
                    <a:pt x="3345688" y="2759468"/>
                  </a:lnTo>
                  <a:lnTo>
                    <a:pt x="3338906" y="2712237"/>
                  </a:lnTo>
                  <a:lnTo>
                    <a:pt x="3327870" y="2666517"/>
                  </a:lnTo>
                  <a:lnTo>
                    <a:pt x="3312769" y="2622524"/>
                  </a:lnTo>
                  <a:lnTo>
                    <a:pt x="3293834" y="2580475"/>
                  </a:lnTo>
                  <a:lnTo>
                    <a:pt x="3271278" y="2540584"/>
                  </a:lnTo>
                  <a:lnTo>
                    <a:pt x="3245294" y="2503043"/>
                  </a:lnTo>
                  <a:lnTo>
                    <a:pt x="3216110" y="2468080"/>
                  </a:lnTo>
                  <a:lnTo>
                    <a:pt x="3183928" y="2435898"/>
                  </a:lnTo>
                  <a:lnTo>
                    <a:pt x="3148952" y="2406713"/>
                  </a:lnTo>
                  <a:lnTo>
                    <a:pt x="3111423" y="2380729"/>
                  </a:lnTo>
                  <a:lnTo>
                    <a:pt x="3071520" y="2358161"/>
                  </a:lnTo>
                  <a:lnTo>
                    <a:pt x="3029470" y="2339225"/>
                  </a:lnTo>
                  <a:lnTo>
                    <a:pt x="2985478" y="2324138"/>
                  </a:lnTo>
                  <a:lnTo>
                    <a:pt x="2939770" y="2313089"/>
                  </a:lnTo>
                  <a:lnTo>
                    <a:pt x="2892539" y="2306307"/>
                  </a:lnTo>
                  <a:lnTo>
                    <a:pt x="2844000" y="2304008"/>
                  </a:lnTo>
                  <a:lnTo>
                    <a:pt x="2795460" y="2306307"/>
                  </a:lnTo>
                  <a:lnTo>
                    <a:pt x="2748229" y="2313089"/>
                  </a:lnTo>
                  <a:lnTo>
                    <a:pt x="2702509" y="2324138"/>
                  </a:lnTo>
                  <a:lnTo>
                    <a:pt x="2658516" y="2339225"/>
                  </a:lnTo>
                  <a:lnTo>
                    <a:pt x="2616466" y="2358161"/>
                  </a:lnTo>
                  <a:lnTo>
                    <a:pt x="2576576" y="2380729"/>
                  </a:lnTo>
                  <a:lnTo>
                    <a:pt x="2539034" y="2406713"/>
                  </a:lnTo>
                  <a:lnTo>
                    <a:pt x="2504071" y="2435898"/>
                  </a:lnTo>
                  <a:lnTo>
                    <a:pt x="2471890" y="2468080"/>
                  </a:lnTo>
                  <a:lnTo>
                    <a:pt x="2442705" y="2503043"/>
                  </a:lnTo>
                  <a:lnTo>
                    <a:pt x="2416721" y="2540584"/>
                  </a:lnTo>
                  <a:lnTo>
                    <a:pt x="2394153" y="2580475"/>
                  </a:lnTo>
                  <a:lnTo>
                    <a:pt x="2375217" y="2622524"/>
                  </a:lnTo>
                  <a:lnTo>
                    <a:pt x="2360130" y="2666517"/>
                  </a:lnTo>
                  <a:lnTo>
                    <a:pt x="2349081" y="2712237"/>
                  </a:lnTo>
                  <a:lnTo>
                    <a:pt x="2342299" y="2759468"/>
                  </a:lnTo>
                  <a:lnTo>
                    <a:pt x="2340000" y="2808008"/>
                  </a:lnTo>
                  <a:lnTo>
                    <a:pt x="2342299" y="2856547"/>
                  </a:lnTo>
                  <a:lnTo>
                    <a:pt x="2349081" y="2903778"/>
                  </a:lnTo>
                  <a:lnTo>
                    <a:pt x="2360130" y="2949486"/>
                  </a:lnTo>
                  <a:lnTo>
                    <a:pt x="2375217" y="2993479"/>
                  </a:lnTo>
                  <a:lnTo>
                    <a:pt x="2394153" y="3035528"/>
                  </a:lnTo>
                  <a:lnTo>
                    <a:pt x="2416721" y="3075432"/>
                  </a:lnTo>
                  <a:lnTo>
                    <a:pt x="2442705" y="3112960"/>
                  </a:lnTo>
                  <a:lnTo>
                    <a:pt x="2471890" y="3147936"/>
                  </a:lnTo>
                  <a:lnTo>
                    <a:pt x="2504071" y="3180118"/>
                  </a:lnTo>
                  <a:lnTo>
                    <a:pt x="2539034" y="3209302"/>
                  </a:lnTo>
                  <a:lnTo>
                    <a:pt x="2576576" y="3235287"/>
                  </a:lnTo>
                  <a:lnTo>
                    <a:pt x="2616466" y="3257842"/>
                  </a:lnTo>
                  <a:lnTo>
                    <a:pt x="2658516" y="3276777"/>
                  </a:lnTo>
                  <a:lnTo>
                    <a:pt x="2702509" y="3291878"/>
                  </a:lnTo>
                  <a:lnTo>
                    <a:pt x="2748229" y="3302914"/>
                  </a:lnTo>
                  <a:lnTo>
                    <a:pt x="2795460" y="3309696"/>
                  </a:lnTo>
                  <a:lnTo>
                    <a:pt x="2844000" y="3312007"/>
                  </a:lnTo>
                  <a:lnTo>
                    <a:pt x="2892539" y="3309696"/>
                  </a:lnTo>
                  <a:lnTo>
                    <a:pt x="2939770" y="3302914"/>
                  </a:lnTo>
                  <a:lnTo>
                    <a:pt x="2985478" y="3291878"/>
                  </a:lnTo>
                  <a:lnTo>
                    <a:pt x="3029470" y="3276777"/>
                  </a:lnTo>
                  <a:lnTo>
                    <a:pt x="3071520" y="3257842"/>
                  </a:lnTo>
                  <a:lnTo>
                    <a:pt x="3111423" y="3235287"/>
                  </a:lnTo>
                  <a:lnTo>
                    <a:pt x="3148952" y="3209302"/>
                  </a:lnTo>
                  <a:lnTo>
                    <a:pt x="3183928" y="3180118"/>
                  </a:lnTo>
                  <a:lnTo>
                    <a:pt x="3216110" y="3147936"/>
                  </a:lnTo>
                  <a:lnTo>
                    <a:pt x="3245294" y="3112960"/>
                  </a:lnTo>
                  <a:lnTo>
                    <a:pt x="3271278" y="3075432"/>
                  </a:lnTo>
                  <a:lnTo>
                    <a:pt x="3293834" y="3035528"/>
                  </a:lnTo>
                  <a:lnTo>
                    <a:pt x="3312769" y="2993479"/>
                  </a:lnTo>
                  <a:lnTo>
                    <a:pt x="3327870" y="2949486"/>
                  </a:lnTo>
                  <a:lnTo>
                    <a:pt x="3338906" y="2903778"/>
                  </a:lnTo>
                  <a:lnTo>
                    <a:pt x="3345688" y="2856547"/>
                  </a:lnTo>
                  <a:lnTo>
                    <a:pt x="3347999" y="2808008"/>
                  </a:lnTo>
                  <a:close/>
                </a:path>
                <a:path w="5688330" h="5616575">
                  <a:moveTo>
                    <a:pt x="4607992" y="3959999"/>
                  </a:moveTo>
                  <a:lnTo>
                    <a:pt x="4605693" y="3911473"/>
                  </a:lnTo>
                  <a:lnTo>
                    <a:pt x="4598911" y="3864229"/>
                  </a:lnTo>
                  <a:lnTo>
                    <a:pt x="4587862" y="3818521"/>
                  </a:lnTo>
                  <a:lnTo>
                    <a:pt x="4572774" y="3774529"/>
                  </a:lnTo>
                  <a:lnTo>
                    <a:pt x="4553839" y="3732479"/>
                  </a:lnTo>
                  <a:lnTo>
                    <a:pt x="4531271" y="3692575"/>
                  </a:lnTo>
                  <a:lnTo>
                    <a:pt x="4505287" y="3655047"/>
                  </a:lnTo>
                  <a:lnTo>
                    <a:pt x="4476102" y="3620071"/>
                  </a:lnTo>
                  <a:lnTo>
                    <a:pt x="4443920" y="3587889"/>
                  </a:lnTo>
                  <a:lnTo>
                    <a:pt x="4408957" y="3558705"/>
                  </a:lnTo>
                  <a:lnTo>
                    <a:pt x="4371416" y="3532733"/>
                  </a:lnTo>
                  <a:lnTo>
                    <a:pt x="4331525" y="3510165"/>
                  </a:lnTo>
                  <a:lnTo>
                    <a:pt x="4289476" y="3491230"/>
                  </a:lnTo>
                  <a:lnTo>
                    <a:pt x="4245483" y="3476142"/>
                  </a:lnTo>
                  <a:lnTo>
                    <a:pt x="4199763" y="3465093"/>
                  </a:lnTo>
                  <a:lnTo>
                    <a:pt x="4152531" y="3458311"/>
                  </a:lnTo>
                  <a:lnTo>
                    <a:pt x="4103992" y="3456000"/>
                  </a:lnTo>
                  <a:lnTo>
                    <a:pt x="4055453" y="3458311"/>
                  </a:lnTo>
                  <a:lnTo>
                    <a:pt x="4008221" y="3465093"/>
                  </a:lnTo>
                  <a:lnTo>
                    <a:pt x="3962514" y="3476142"/>
                  </a:lnTo>
                  <a:lnTo>
                    <a:pt x="3918521" y="3491230"/>
                  </a:lnTo>
                  <a:lnTo>
                    <a:pt x="3876471" y="3510165"/>
                  </a:lnTo>
                  <a:lnTo>
                    <a:pt x="3836568" y="3532733"/>
                  </a:lnTo>
                  <a:lnTo>
                    <a:pt x="3799040" y="3558705"/>
                  </a:lnTo>
                  <a:lnTo>
                    <a:pt x="3764064" y="3587889"/>
                  </a:lnTo>
                  <a:lnTo>
                    <a:pt x="3731882" y="3620071"/>
                  </a:lnTo>
                  <a:lnTo>
                    <a:pt x="3702697" y="3655047"/>
                  </a:lnTo>
                  <a:lnTo>
                    <a:pt x="3676713" y="3692575"/>
                  </a:lnTo>
                  <a:lnTo>
                    <a:pt x="3654158" y="3732479"/>
                  </a:lnTo>
                  <a:lnTo>
                    <a:pt x="3635222" y="3774529"/>
                  </a:lnTo>
                  <a:lnTo>
                    <a:pt x="3620122" y="3818521"/>
                  </a:lnTo>
                  <a:lnTo>
                    <a:pt x="3609086" y="3864229"/>
                  </a:lnTo>
                  <a:lnTo>
                    <a:pt x="3602304" y="3911473"/>
                  </a:lnTo>
                  <a:lnTo>
                    <a:pt x="3599992" y="3959999"/>
                  </a:lnTo>
                  <a:lnTo>
                    <a:pt x="3602304" y="4008539"/>
                  </a:lnTo>
                  <a:lnTo>
                    <a:pt x="3609086" y="4055770"/>
                  </a:lnTo>
                  <a:lnTo>
                    <a:pt x="3620122" y="4101490"/>
                  </a:lnTo>
                  <a:lnTo>
                    <a:pt x="3635222" y="4145483"/>
                  </a:lnTo>
                  <a:lnTo>
                    <a:pt x="3654158" y="4187533"/>
                  </a:lnTo>
                  <a:lnTo>
                    <a:pt x="3676713" y="4227423"/>
                  </a:lnTo>
                  <a:lnTo>
                    <a:pt x="3702697" y="4264965"/>
                  </a:lnTo>
                  <a:lnTo>
                    <a:pt x="3731882" y="4299928"/>
                  </a:lnTo>
                  <a:lnTo>
                    <a:pt x="3764064" y="4332109"/>
                  </a:lnTo>
                  <a:lnTo>
                    <a:pt x="3799040" y="4361307"/>
                  </a:lnTo>
                  <a:lnTo>
                    <a:pt x="3836568" y="4387278"/>
                  </a:lnTo>
                  <a:lnTo>
                    <a:pt x="3876471" y="4409846"/>
                  </a:lnTo>
                  <a:lnTo>
                    <a:pt x="3918521" y="4428782"/>
                  </a:lnTo>
                  <a:lnTo>
                    <a:pt x="3962514" y="4443869"/>
                  </a:lnTo>
                  <a:lnTo>
                    <a:pt x="4008221" y="4454918"/>
                  </a:lnTo>
                  <a:lnTo>
                    <a:pt x="4055453" y="4461700"/>
                  </a:lnTo>
                  <a:lnTo>
                    <a:pt x="4103992" y="4463999"/>
                  </a:lnTo>
                  <a:lnTo>
                    <a:pt x="4152531" y="4461700"/>
                  </a:lnTo>
                  <a:lnTo>
                    <a:pt x="4199763" y="4454918"/>
                  </a:lnTo>
                  <a:lnTo>
                    <a:pt x="4245483" y="4443869"/>
                  </a:lnTo>
                  <a:lnTo>
                    <a:pt x="4289476" y="4428782"/>
                  </a:lnTo>
                  <a:lnTo>
                    <a:pt x="4331525" y="4409846"/>
                  </a:lnTo>
                  <a:lnTo>
                    <a:pt x="4371416" y="4387278"/>
                  </a:lnTo>
                  <a:lnTo>
                    <a:pt x="4408957" y="4361307"/>
                  </a:lnTo>
                  <a:lnTo>
                    <a:pt x="4443920" y="4332109"/>
                  </a:lnTo>
                  <a:lnTo>
                    <a:pt x="4476102" y="4299928"/>
                  </a:lnTo>
                  <a:lnTo>
                    <a:pt x="4505287" y="4264965"/>
                  </a:lnTo>
                  <a:lnTo>
                    <a:pt x="4531271" y="4227423"/>
                  </a:lnTo>
                  <a:lnTo>
                    <a:pt x="4553839" y="4187533"/>
                  </a:lnTo>
                  <a:lnTo>
                    <a:pt x="4572774" y="4145483"/>
                  </a:lnTo>
                  <a:lnTo>
                    <a:pt x="4587862" y="4101490"/>
                  </a:lnTo>
                  <a:lnTo>
                    <a:pt x="4598911" y="4055770"/>
                  </a:lnTo>
                  <a:lnTo>
                    <a:pt x="4605693" y="4008539"/>
                  </a:lnTo>
                  <a:lnTo>
                    <a:pt x="4607992" y="3959999"/>
                  </a:lnTo>
                  <a:close/>
                </a:path>
                <a:path w="5688330" h="5616575">
                  <a:moveTo>
                    <a:pt x="4607992" y="1656003"/>
                  </a:moveTo>
                  <a:lnTo>
                    <a:pt x="4605693" y="1607464"/>
                  </a:lnTo>
                  <a:lnTo>
                    <a:pt x="4598911" y="1560233"/>
                  </a:lnTo>
                  <a:lnTo>
                    <a:pt x="4587862" y="1514513"/>
                  </a:lnTo>
                  <a:lnTo>
                    <a:pt x="4572774" y="1470533"/>
                  </a:lnTo>
                  <a:lnTo>
                    <a:pt x="4553839" y="1428483"/>
                  </a:lnTo>
                  <a:lnTo>
                    <a:pt x="4531271" y="1388579"/>
                  </a:lnTo>
                  <a:lnTo>
                    <a:pt x="4505287" y="1351038"/>
                  </a:lnTo>
                  <a:lnTo>
                    <a:pt x="4476102" y="1316075"/>
                  </a:lnTo>
                  <a:lnTo>
                    <a:pt x="4443920" y="1283893"/>
                  </a:lnTo>
                  <a:lnTo>
                    <a:pt x="4408957" y="1254709"/>
                  </a:lnTo>
                  <a:lnTo>
                    <a:pt x="4371416" y="1228725"/>
                  </a:lnTo>
                  <a:lnTo>
                    <a:pt x="4331525" y="1206169"/>
                  </a:lnTo>
                  <a:lnTo>
                    <a:pt x="4289476" y="1187234"/>
                  </a:lnTo>
                  <a:lnTo>
                    <a:pt x="4245483" y="1172133"/>
                  </a:lnTo>
                  <a:lnTo>
                    <a:pt x="4199763" y="1161097"/>
                  </a:lnTo>
                  <a:lnTo>
                    <a:pt x="4152531" y="1154315"/>
                  </a:lnTo>
                  <a:lnTo>
                    <a:pt x="4103992" y="1152004"/>
                  </a:lnTo>
                  <a:lnTo>
                    <a:pt x="4055453" y="1154315"/>
                  </a:lnTo>
                  <a:lnTo>
                    <a:pt x="4008221" y="1161097"/>
                  </a:lnTo>
                  <a:lnTo>
                    <a:pt x="3962514" y="1172133"/>
                  </a:lnTo>
                  <a:lnTo>
                    <a:pt x="3918521" y="1187234"/>
                  </a:lnTo>
                  <a:lnTo>
                    <a:pt x="3876471" y="1206169"/>
                  </a:lnTo>
                  <a:lnTo>
                    <a:pt x="3836568" y="1228725"/>
                  </a:lnTo>
                  <a:lnTo>
                    <a:pt x="3799040" y="1254709"/>
                  </a:lnTo>
                  <a:lnTo>
                    <a:pt x="3764064" y="1283893"/>
                  </a:lnTo>
                  <a:lnTo>
                    <a:pt x="3731882" y="1316075"/>
                  </a:lnTo>
                  <a:lnTo>
                    <a:pt x="3702697" y="1351038"/>
                  </a:lnTo>
                  <a:lnTo>
                    <a:pt x="3676713" y="1388579"/>
                  </a:lnTo>
                  <a:lnTo>
                    <a:pt x="3654158" y="1428483"/>
                  </a:lnTo>
                  <a:lnTo>
                    <a:pt x="3635222" y="1470533"/>
                  </a:lnTo>
                  <a:lnTo>
                    <a:pt x="3620122" y="1514513"/>
                  </a:lnTo>
                  <a:lnTo>
                    <a:pt x="3609086" y="1560233"/>
                  </a:lnTo>
                  <a:lnTo>
                    <a:pt x="3602304" y="1607464"/>
                  </a:lnTo>
                  <a:lnTo>
                    <a:pt x="3599992" y="1656003"/>
                  </a:lnTo>
                  <a:lnTo>
                    <a:pt x="3602304" y="1704543"/>
                  </a:lnTo>
                  <a:lnTo>
                    <a:pt x="3609086" y="1751774"/>
                  </a:lnTo>
                  <a:lnTo>
                    <a:pt x="3620122" y="1797494"/>
                  </a:lnTo>
                  <a:lnTo>
                    <a:pt x="3635222" y="1841474"/>
                  </a:lnTo>
                  <a:lnTo>
                    <a:pt x="3654158" y="1883524"/>
                  </a:lnTo>
                  <a:lnTo>
                    <a:pt x="3676713" y="1923427"/>
                  </a:lnTo>
                  <a:lnTo>
                    <a:pt x="3702697" y="1960968"/>
                  </a:lnTo>
                  <a:lnTo>
                    <a:pt x="3731882" y="1995932"/>
                  </a:lnTo>
                  <a:lnTo>
                    <a:pt x="3764064" y="2028113"/>
                  </a:lnTo>
                  <a:lnTo>
                    <a:pt x="3799040" y="2057298"/>
                  </a:lnTo>
                  <a:lnTo>
                    <a:pt x="3836568" y="2083282"/>
                  </a:lnTo>
                  <a:lnTo>
                    <a:pt x="3876471" y="2105850"/>
                  </a:lnTo>
                  <a:lnTo>
                    <a:pt x="3918521" y="2124773"/>
                  </a:lnTo>
                  <a:lnTo>
                    <a:pt x="3962514" y="2139873"/>
                  </a:lnTo>
                  <a:lnTo>
                    <a:pt x="4008221" y="2150922"/>
                  </a:lnTo>
                  <a:lnTo>
                    <a:pt x="4055453" y="2157692"/>
                  </a:lnTo>
                  <a:lnTo>
                    <a:pt x="4103992" y="2160003"/>
                  </a:lnTo>
                  <a:lnTo>
                    <a:pt x="4152531" y="2157692"/>
                  </a:lnTo>
                  <a:lnTo>
                    <a:pt x="4199763" y="2150922"/>
                  </a:lnTo>
                  <a:lnTo>
                    <a:pt x="4245483" y="2139873"/>
                  </a:lnTo>
                  <a:lnTo>
                    <a:pt x="4289476" y="2124773"/>
                  </a:lnTo>
                  <a:lnTo>
                    <a:pt x="4331525" y="2105850"/>
                  </a:lnTo>
                  <a:lnTo>
                    <a:pt x="4371416" y="2083282"/>
                  </a:lnTo>
                  <a:lnTo>
                    <a:pt x="4408957" y="2057298"/>
                  </a:lnTo>
                  <a:lnTo>
                    <a:pt x="4443920" y="2028113"/>
                  </a:lnTo>
                  <a:lnTo>
                    <a:pt x="4476102" y="1995932"/>
                  </a:lnTo>
                  <a:lnTo>
                    <a:pt x="4505287" y="1960968"/>
                  </a:lnTo>
                  <a:lnTo>
                    <a:pt x="4531271" y="1923427"/>
                  </a:lnTo>
                  <a:lnTo>
                    <a:pt x="4553839" y="1883524"/>
                  </a:lnTo>
                  <a:lnTo>
                    <a:pt x="4572774" y="1841474"/>
                  </a:lnTo>
                  <a:lnTo>
                    <a:pt x="4587862" y="1797494"/>
                  </a:lnTo>
                  <a:lnTo>
                    <a:pt x="4598911" y="1751774"/>
                  </a:lnTo>
                  <a:lnTo>
                    <a:pt x="4605693" y="1704543"/>
                  </a:lnTo>
                  <a:lnTo>
                    <a:pt x="4607992" y="1656003"/>
                  </a:lnTo>
                  <a:close/>
                </a:path>
                <a:path w="5688330" h="5616575">
                  <a:moveTo>
                    <a:pt x="5688000" y="5112004"/>
                  </a:moveTo>
                  <a:lnTo>
                    <a:pt x="5685688" y="5063464"/>
                  </a:lnTo>
                  <a:lnTo>
                    <a:pt x="5678906" y="5016233"/>
                  </a:lnTo>
                  <a:lnTo>
                    <a:pt x="5667870" y="4970513"/>
                  </a:lnTo>
                  <a:lnTo>
                    <a:pt x="5652770" y="4926533"/>
                  </a:lnTo>
                  <a:lnTo>
                    <a:pt x="5633834" y="4884483"/>
                  </a:lnTo>
                  <a:lnTo>
                    <a:pt x="5611279" y="4844580"/>
                  </a:lnTo>
                  <a:lnTo>
                    <a:pt x="5585295" y="4807039"/>
                  </a:lnTo>
                  <a:lnTo>
                    <a:pt x="5556110" y="4772076"/>
                  </a:lnTo>
                  <a:lnTo>
                    <a:pt x="5523928" y="4739894"/>
                  </a:lnTo>
                  <a:lnTo>
                    <a:pt x="5488952" y="4710709"/>
                  </a:lnTo>
                  <a:lnTo>
                    <a:pt x="5451424" y="4684725"/>
                  </a:lnTo>
                  <a:lnTo>
                    <a:pt x="5411521" y="4662170"/>
                  </a:lnTo>
                  <a:lnTo>
                    <a:pt x="5369471" y="4643234"/>
                  </a:lnTo>
                  <a:lnTo>
                    <a:pt x="5325478" y="4628134"/>
                  </a:lnTo>
                  <a:lnTo>
                    <a:pt x="5279771" y="4617097"/>
                  </a:lnTo>
                  <a:lnTo>
                    <a:pt x="5232539" y="4610316"/>
                  </a:lnTo>
                  <a:lnTo>
                    <a:pt x="5184000" y="4608004"/>
                  </a:lnTo>
                  <a:lnTo>
                    <a:pt x="5135461" y="4610316"/>
                  </a:lnTo>
                  <a:lnTo>
                    <a:pt x="5088229" y="4617097"/>
                  </a:lnTo>
                  <a:lnTo>
                    <a:pt x="5042509" y="4628134"/>
                  </a:lnTo>
                  <a:lnTo>
                    <a:pt x="4998517" y="4643234"/>
                  </a:lnTo>
                  <a:lnTo>
                    <a:pt x="4956467" y="4662170"/>
                  </a:lnTo>
                  <a:lnTo>
                    <a:pt x="4916576" y="4684725"/>
                  </a:lnTo>
                  <a:lnTo>
                    <a:pt x="4879035" y="4710709"/>
                  </a:lnTo>
                  <a:lnTo>
                    <a:pt x="4844072" y="4739894"/>
                  </a:lnTo>
                  <a:lnTo>
                    <a:pt x="4811890" y="4772076"/>
                  </a:lnTo>
                  <a:lnTo>
                    <a:pt x="4782705" y="4807039"/>
                  </a:lnTo>
                  <a:lnTo>
                    <a:pt x="4756721" y="4844580"/>
                  </a:lnTo>
                  <a:lnTo>
                    <a:pt x="4734153" y="4884483"/>
                  </a:lnTo>
                  <a:lnTo>
                    <a:pt x="4715218" y="4926533"/>
                  </a:lnTo>
                  <a:lnTo>
                    <a:pt x="4700130" y="4970513"/>
                  </a:lnTo>
                  <a:lnTo>
                    <a:pt x="4689081" y="5016233"/>
                  </a:lnTo>
                  <a:lnTo>
                    <a:pt x="4682299" y="5063464"/>
                  </a:lnTo>
                  <a:lnTo>
                    <a:pt x="4680001" y="5112004"/>
                  </a:lnTo>
                  <a:lnTo>
                    <a:pt x="4682299" y="5160543"/>
                  </a:lnTo>
                  <a:lnTo>
                    <a:pt x="4689081" y="5207774"/>
                  </a:lnTo>
                  <a:lnTo>
                    <a:pt x="4700130" y="5253494"/>
                  </a:lnTo>
                  <a:lnTo>
                    <a:pt x="4715218" y="5297475"/>
                  </a:lnTo>
                  <a:lnTo>
                    <a:pt x="4734153" y="5339524"/>
                  </a:lnTo>
                  <a:lnTo>
                    <a:pt x="4756721" y="5379428"/>
                  </a:lnTo>
                  <a:lnTo>
                    <a:pt x="4782705" y="5416969"/>
                  </a:lnTo>
                  <a:lnTo>
                    <a:pt x="4811890" y="5451932"/>
                  </a:lnTo>
                  <a:lnTo>
                    <a:pt x="4844072" y="5484114"/>
                  </a:lnTo>
                  <a:lnTo>
                    <a:pt x="4879035" y="5513298"/>
                  </a:lnTo>
                  <a:lnTo>
                    <a:pt x="4916576" y="5539283"/>
                  </a:lnTo>
                  <a:lnTo>
                    <a:pt x="4956467" y="5561850"/>
                  </a:lnTo>
                  <a:lnTo>
                    <a:pt x="4998517" y="5580773"/>
                  </a:lnTo>
                  <a:lnTo>
                    <a:pt x="5042509" y="5595874"/>
                  </a:lnTo>
                  <a:lnTo>
                    <a:pt x="5088229" y="5606923"/>
                  </a:lnTo>
                  <a:lnTo>
                    <a:pt x="5135461" y="5613692"/>
                  </a:lnTo>
                  <a:lnTo>
                    <a:pt x="5184000" y="5616003"/>
                  </a:lnTo>
                  <a:lnTo>
                    <a:pt x="5232539" y="5613692"/>
                  </a:lnTo>
                  <a:lnTo>
                    <a:pt x="5279771" y="5606923"/>
                  </a:lnTo>
                  <a:lnTo>
                    <a:pt x="5325478" y="5595874"/>
                  </a:lnTo>
                  <a:lnTo>
                    <a:pt x="5369471" y="5580773"/>
                  </a:lnTo>
                  <a:lnTo>
                    <a:pt x="5411521" y="5561850"/>
                  </a:lnTo>
                  <a:lnTo>
                    <a:pt x="5451424" y="5539283"/>
                  </a:lnTo>
                  <a:lnTo>
                    <a:pt x="5488952" y="5513298"/>
                  </a:lnTo>
                  <a:lnTo>
                    <a:pt x="5523928" y="5484114"/>
                  </a:lnTo>
                  <a:lnTo>
                    <a:pt x="5556110" y="5451932"/>
                  </a:lnTo>
                  <a:lnTo>
                    <a:pt x="5585295" y="5416969"/>
                  </a:lnTo>
                  <a:lnTo>
                    <a:pt x="5611279" y="5379428"/>
                  </a:lnTo>
                  <a:lnTo>
                    <a:pt x="5633834" y="5339524"/>
                  </a:lnTo>
                  <a:lnTo>
                    <a:pt x="5652770" y="5297475"/>
                  </a:lnTo>
                  <a:lnTo>
                    <a:pt x="5667870" y="5253494"/>
                  </a:lnTo>
                  <a:lnTo>
                    <a:pt x="5678906" y="5207774"/>
                  </a:lnTo>
                  <a:lnTo>
                    <a:pt x="5685688" y="5160543"/>
                  </a:lnTo>
                  <a:lnTo>
                    <a:pt x="5688000" y="5112004"/>
                  </a:lnTo>
                  <a:close/>
                </a:path>
                <a:path w="5688330" h="5616575">
                  <a:moveTo>
                    <a:pt x="5688000" y="503999"/>
                  </a:moveTo>
                  <a:lnTo>
                    <a:pt x="5685688" y="455472"/>
                  </a:lnTo>
                  <a:lnTo>
                    <a:pt x="5678906" y="408228"/>
                  </a:lnTo>
                  <a:lnTo>
                    <a:pt x="5667870" y="362521"/>
                  </a:lnTo>
                  <a:lnTo>
                    <a:pt x="5652770" y="318528"/>
                  </a:lnTo>
                  <a:lnTo>
                    <a:pt x="5633834" y="276479"/>
                  </a:lnTo>
                  <a:lnTo>
                    <a:pt x="5611279" y="236575"/>
                  </a:lnTo>
                  <a:lnTo>
                    <a:pt x="5585295" y="199047"/>
                  </a:lnTo>
                  <a:lnTo>
                    <a:pt x="5556110" y="164071"/>
                  </a:lnTo>
                  <a:lnTo>
                    <a:pt x="5523928" y="131889"/>
                  </a:lnTo>
                  <a:lnTo>
                    <a:pt x="5488952" y="102704"/>
                  </a:lnTo>
                  <a:lnTo>
                    <a:pt x="5451424" y="76733"/>
                  </a:lnTo>
                  <a:lnTo>
                    <a:pt x="5411521" y="54165"/>
                  </a:lnTo>
                  <a:lnTo>
                    <a:pt x="5369471" y="35229"/>
                  </a:lnTo>
                  <a:lnTo>
                    <a:pt x="5325478" y="20142"/>
                  </a:lnTo>
                  <a:lnTo>
                    <a:pt x="5279771" y="9093"/>
                  </a:lnTo>
                  <a:lnTo>
                    <a:pt x="5232539" y="2311"/>
                  </a:lnTo>
                  <a:lnTo>
                    <a:pt x="5184000" y="0"/>
                  </a:lnTo>
                  <a:lnTo>
                    <a:pt x="5135461" y="2311"/>
                  </a:lnTo>
                  <a:lnTo>
                    <a:pt x="5088229" y="9093"/>
                  </a:lnTo>
                  <a:lnTo>
                    <a:pt x="5042509" y="20142"/>
                  </a:lnTo>
                  <a:lnTo>
                    <a:pt x="4998517" y="35229"/>
                  </a:lnTo>
                  <a:lnTo>
                    <a:pt x="4956467" y="54165"/>
                  </a:lnTo>
                  <a:lnTo>
                    <a:pt x="4916576" y="76733"/>
                  </a:lnTo>
                  <a:lnTo>
                    <a:pt x="4879035" y="102704"/>
                  </a:lnTo>
                  <a:lnTo>
                    <a:pt x="4844072" y="131889"/>
                  </a:lnTo>
                  <a:lnTo>
                    <a:pt x="4811890" y="164071"/>
                  </a:lnTo>
                  <a:lnTo>
                    <a:pt x="4782705" y="199047"/>
                  </a:lnTo>
                  <a:lnTo>
                    <a:pt x="4756721" y="236575"/>
                  </a:lnTo>
                  <a:lnTo>
                    <a:pt x="4734153" y="276479"/>
                  </a:lnTo>
                  <a:lnTo>
                    <a:pt x="4715218" y="318528"/>
                  </a:lnTo>
                  <a:lnTo>
                    <a:pt x="4700130" y="362521"/>
                  </a:lnTo>
                  <a:lnTo>
                    <a:pt x="4689081" y="408228"/>
                  </a:lnTo>
                  <a:lnTo>
                    <a:pt x="4682299" y="455472"/>
                  </a:lnTo>
                  <a:lnTo>
                    <a:pt x="4680001" y="503999"/>
                  </a:lnTo>
                  <a:lnTo>
                    <a:pt x="4682299" y="552538"/>
                  </a:lnTo>
                  <a:lnTo>
                    <a:pt x="4689081" y="599770"/>
                  </a:lnTo>
                  <a:lnTo>
                    <a:pt x="4700130" y="645490"/>
                  </a:lnTo>
                  <a:lnTo>
                    <a:pt x="4715218" y="689483"/>
                  </a:lnTo>
                  <a:lnTo>
                    <a:pt x="4734153" y="731532"/>
                  </a:lnTo>
                  <a:lnTo>
                    <a:pt x="4756721" y="771423"/>
                  </a:lnTo>
                  <a:lnTo>
                    <a:pt x="4782705" y="808964"/>
                  </a:lnTo>
                  <a:lnTo>
                    <a:pt x="4811890" y="843927"/>
                  </a:lnTo>
                  <a:lnTo>
                    <a:pt x="4844072" y="876109"/>
                  </a:lnTo>
                  <a:lnTo>
                    <a:pt x="4879035" y="905306"/>
                  </a:lnTo>
                  <a:lnTo>
                    <a:pt x="4916576" y="931278"/>
                  </a:lnTo>
                  <a:lnTo>
                    <a:pt x="4956467" y="953846"/>
                  </a:lnTo>
                  <a:lnTo>
                    <a:pt x="4998517" y="972781"/>
                  </a:lnTo>
                  <a:lnTo>
                    <a:pt x="5042509" y="987869"/>
                  </a:lnTo>
                  <a:lnTo>
                    <a:pt x="5088229" y="998918"/>
                  </a:lnTo>
                  <a:lnTo>
                    <a:pt x="5135461" y="1005700"/>
                  </a:lnTo>
                  <a:lnTo>
                    <a:pt x="5184000" y="1007999"/>
                  </a:lnTo>
                  <a:lnTo>
                    <a:pt x="5232539" y="1005700"/>
                  </a:lnTo>
                  <a:lnTo>
                    <a:pt x="5279771" y="998918"/>
                  </a:lnTo>
                  <a:lnTo>
                    <a:pt x="5325478" y="987869"/>
                  </a:lnTo>
                  <a:lnTo>
                    <a:pt x="5369471" y="972781"/>
                  </a:lnTo>
                  <a:lnTo>
                    <a:pt x="5411521" y="953846"/>
                  </a:lnTo>
                  <a:lnTo>
                    <a:pt x="5451424" y="931278"/>
                  </a:lnTo>
                  <a:lnTo>
                    <a:pt x="5488952" y="905306"/>
                  </a:lnTo>
                  <a:lnTo>
                    <a:pt x="5523928" y="876109"/>
                  </a:lnTo>
                  <a:lnTo>
                    <a:pt x="5556110" y="843927"/>
                  </a:lnTo>
                  <a:lnTo>
                    <a:pt x="5585295" y="808964"/>
                  </a:lnTo>
                  <a:lnTo>
                    <a:pt x="5611279" y="771423"/>
                  </a:lnTo>
                  <a:lnTo>
                    <a:pt x="5633834" y="731532"/>
                  </a:lnTo>
                  <a:lnTo>
                    <a:pt x="5652770" y="689483"/>
                  </a:lnTo>
                  <a:lnTo>
                    <a:pt x="5667870" y="645490"/>
                  </a:lnTo>
                  <a:lnTo>
                    <a:pt x="5678906" y="599770"/>
                  </a:lnTo>
                  <a:lnTo>
                    <a:pt x="5685688" y="552538"/>
                  </a:lnTo>
                  <a:lnTo>
                    <a:pt x="5688000" y="5039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474100" y="153592"/>
            <a:ext cx="4025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4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86801" y="457200"/>
            <a:ext cx="6645909" cy="6645909"/>
            <a:chOff x="1486801" y="457200"/>
            <a:chExt cx="6645909" cy="6645909"/>
          </a:xfrm>
        </p:grpSpPr>
        <p:sp>
          <p:nvSpPr>
            <p:cNvPr id="3" name="object 3"/>
            <p:cNvSpPr/>
            <p:nvPr/>
          </p:nvSpPr>
          <p:spPr>
            <a:xfrm>
              <a:off x="1489976" y="460375"/>
              <a:ext cx="6639559" cy="6639559"/>
            </a:xfrm>
            <a:custGeom>
              <a:avLst/>
              <a:gdLst/>
              <a:ahLst/>
              <a:cxnLst/>
              <a:rect l="l" t="t" r="r" b="b"/>
              <a:pathLst>
                <a:path w="6639559" h="6639559">
                  <a:moveTo>
                    <a:pt x="0" y="6639255"/>
                  </a:moveTo>
                  <a:lnTo>
                    <a:pt x="6639255" y="6639255"/>
                  </a:lnTo>
                  <a:lnTo>
                    <a:pt x="663925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98000" y="874813"/>
              <a:ext cx="4068445" cy="5688330"/>
            </a:xfrm>
            <a:custGeom>
              <a:avLst/>
              <a:gdLst/>
              <a:ahLst/>
              <a:cxnLst/>
              <a:rect l="l" t="t" r="r" b="b"/>
              <a:pathLst>
                <a:path w="4068445" h="5688330">
                  <a:moveTo>
                    <a:pt x="827989" y="5274005"/>
                  </a:moveTo>
                  <a:lnTo>
                    <a:pt x="825207" y="5225720"/>
                  </a:lnTo>
                  <a:lnTo>
                    <a:pt x="817054" y="5179072"/>
                  </a:lnTo>
                  <a:lnTo>
                    <a:pt x="803859" y="5134368"/>
                  </a:lnTo>
                  <a:lnTo>
                    <a:pt x="785914" y="5091938"/>
                  </a:lnTo>
                  <a:lnTo>
                    <a:pt x="763536" y="5052060"/>
                  </a:lnTo>
                  <a:lnTo>
                    <a:pt x="737044" y="5015065"/>
                  </a:lnTo>
                  <a:lnTo>
                    <a:pt x="706729" y="4981257"/>
                  </a:lnTo>
                  <a:lnTo>
                    <a:pt x="672934" y="4950942"/>
                  </a:lnTo>
                  <a:lnTo>
                    <a:pt x="635939" y="4924450"/>
                  </a:lnTo>
                  <a:lnTo>
                    <a:pt x="596061" y="4902073"/>
                  </a:lnTo>
                  <a:lnTo>
                    <a:pt x="553618" y="4884128"/>
                  </a:lnTo>
                  <a:lnTo>
                    <a:pt x="508927" y="4870932"/>
                  </a:lnTo>
                  <a:lnTo>
                    <a:pt x="462280" y="4862779"/>
                  </a:lnTo>
                  <a:lnTo>
                    <a:pt x="413994" y="4859998"/>
                  </a:lnTo>
                  <a:lnTo>
                    <a:pt x="365709" y="4862779"/>
                  </a:lnTo>
                  <a:lnTo>
                    <a:pt x="319062" y="4870932"/>
                  </a:lnTo>
                  <a:lnTo>
                    <a:pt x="274370" y="4884128"/>
                  </a:lnTo>
                  <a:lnTo>
                    <a:pt x="231927" y="4902073"/>
                  </a:lnTo>
                  <a:lnTo>
                    <a:pt x="192049" y="4924450"/>
                  </a:lnTo>
                  <a:lnTo>
                    <a:pt x="155054" y="4950942"/>
                  </a:lnTo>
                  <a:lnTo>
                    <a:pt x="121246" y="4981257"/>
                  </a:lnTo>
                  <a:lnTo>
                    <a:pt x="90944" y="5015065"/>
                  </a:lnTo>
                  <a:lnTo>
                    <a:pt x="64452" y="5052060"/>
                  </a:lnTo>
                  <a:lnTo>
                    <a:pt x="42075" y="5091938"/>
                  </a:lnTo>
                  <a:lnTo>
                    <a:pt x="24130" y="5134368"/>
                  </a:lnTo>
                  <a:lnTo>
                    <a:pt x="10934" y="5179072"/>
                  </a:lnTo>
                  <a:lnTo>
                    <a:pt x="2781" y="5225720"/>
                  </a:lnTo>
                  <a:lnTo>
                    <a:pt x="0" y="5274005"/>
                  </a:lnTo>
                  <a:lnTo>
                    <a:pt x="2781" y="5322278"/>
                  </a:lnTo>
                  <a:lnTo>
                    <a:pt x="10934" y="5368925"/>
                  </a:lnTo>
                  <a:lnTo>
                    <a:pt x="24130" y="5413629"/>
                  </a:lnTo>
                  <a:lnTo>
                    <a:pt x="42075" y="5456059"/>
                  </a:lnTo>
                  <a:lnTo>
                    <a:pt x="64452" y="5495937"/>
                  </a:lnTo>
                  <a:lnTo>
                    <a:pt x="90944" y="5532933"/>
                  </a:lnTo>
                  <a:lnTo>
                    <a:pt x="121246" y="5566740"/>
                  </a:lnTo>
                  <a:lnTo>
                    <a:pt x="155054" y="5597042"/>
                  </a:lnTo>
                  <a:lnTo>
                    <a:pt x="192049" y="5623547"/>
                  </a:lnTo>
                  <a:lnTo>
                    <a:pt x="231927" y="5645912"/>
                  </a:lnTo>
                  <a:lnTo>
                    <a:pt x="274370" y="5663857"/>
                  </a:lnTo>
                  <a:lnTo>
                    <a:pt x="319062" y="5677065"/>
                  </a:lnTo>
                  <a:lnTo>
                    <a:pt x="365709" y="5685206"/>
                  </a:lnTo>
                  <a:lnTo>
                    <a:pt x="413994" y="5688000"/>
                  </a:lnTo>
                  <a:lnTo>
                    <a:pt x="462280" y="5685206"/>
                  </a:lnTo>
                  <a:lnTo>
                    <a:pt x="508927" y="5677065"/>
                  </a:lnTo>
                  <a:lnTo>
                    <a:pt x="553618" y="5663857"/>
                  </a:lnTo>
                  <a:lnTo>
                    <a:pt x="596061" y="5645912"/>
                  </a:lnTo>
                  <a:lnTo>
                    <a:pt x="635939" y="5623547"/>
                  </a:lnTo>
                  <a:lnTo>
                    <a:pt x="672934" y="5597042"/>
                  </a:lnTo>
                  <a:lnTo>
                    <a:pt x="706729" y="5566740"/>
                  </a:lnTo>
                  <a:lnTo>
                    <a:pt x="737044" y="5532933"/>
                  </a:lnTo>
                  <a:lnTo>
                    <a:pt x="763536" y="5495937"/>
                  </a:lnTo>
                  <a:lnTo>
                    <a:pt x="785914" y="5456059"/>
                  </a:lnTo>
                  <a:lnTo>
                    <a:pt x="803859" y="5413629"/>
                  </a:lnTo>
                  <a:lnTo>
                    <a:pt x="817054" y="5368925"/>
                  </a:lnTo>
                  <a:lnTo>
                    <a:pt x="825207" y="5322278"/>
                  </a:lnTo>
                  <a:lnTo>
                    <a:pt x="827989" y="5274005"/>
                  </a:lnTo>
                  <a:close/>
                </a:path>
                <a:path w="4068445" h="5688330">
                  <a:moveTo>
                    <a:pt x="827989" y="1231201"/>
                  </a:moveTo>
                  <a:lnTo>
                    <a:pt x="825207" y="1182916"/>
                  </a:lnTo>
                  <a:lnTo>
                    <a:pt x="817054" y="1136281"/>
                  </a:lnTo>
                  <a:lnTo>
                    <a:pt x="803859" y="1091577"/>
                  </a:lnTo>
                  <a:lnTo>
                    <a:pt x="785914" y="1049134"/>
                  </a:lnTo>
                  <a:lnTo>
                    <a:pt x="763536" y="1009256"/>
                  </a:lnTo>
                  <a:lnTo>
                    <a:pt x="737044" y="972261"/>
                  </a:lnTo>
                  <a:lnTo>
                    <a:pt x="706729" y="938453"/>
                  </a:lnTo>
                  <a:lnTo>
                    <a:pt x="672934" y="908151"/>
                  </a:lnTo>
                  <a:lnTo>
                    <a:pt x="635939" y="881646"/>
                  </a:lnTo>
                  <a:lnTo>
                    <a:pt x="596061" y="859282"/>
                  </a:lnTo>
                  <a:lnTo>
                    <a:pt x="553618" y="841336"/>
                  </a:lnTo>
                  <a:lnTo>
                    <a:pt x="508927" y="828128"/>
                  </a:lnTo>
                  <a:lnTo>
                    <a:pt x="462280" y="819988"/>
                  </a:lnTo>
                  <a:lnTo>
                    <a:pt x="413994" y="817194"/>
                  </a:lnTo>
                  <a:lnTo>
                    <a:pt x="365709" y="819988"/>
                  </a:lnTo>
                  <a:lnTo>
                    <a:pt x="319062" y="828128"/>
                  </a:lnTo>
                  <a:lnTo>
                    <a:pt x="274370" y="841336"/>
                  </a:lnTo>
                  <a:lnTo>
                    <a:pt x="231927" y="859282"/>
                  </a:lnTo>
                  <a:lnTo>
                    <a:pt x="192049" y="881646"/>
                  </a:lnTo>
                  <a:lnTo>
                    <a:pt x="155054" y="908151"/>
                  </a:lnTo>
                  <a:lnTo>
                    <a:pt x="121246" y="938453"/>
                  </a:lnTo>
                  <a:lnTo>
                    <a:pt x="90944" y="972261"/>
                  </a:lnTo>
                  <a:lnTo>
                    <a:pt x="64452" y="1009256"/>
                  </a:lnTo>
                  <a:lnTo>
                    <a:pt x="42075" y="1049134"/>
                  </a:lnTo>
                  <a:lnTo>
                    <a:pt x="24130" y="1091577"/>
                  </a:lnTo>
                  <a:lnTo>
                    <a:pt x="10934" y="1136281"/>
                  </a:lnTo>
                  <a:lnTo>
                    <a:pt x="2781" y="1182916"/>
                  </a:lnTo>
                  <a:lnTo>
                    <a:pt x="0" y="1231201"/>
                  </a:lnTo>
                  <a:lnTo>
                    <a:pt x="2781" y="1279486"/>
                  </a:lnTo>
                  <a:lnTo>
                    <a:pt x="10934" y="1326134"/>
                  </a:lnTo>
                  <a:lnTo>
                    <a:pt x="24130" y="1370825"/>
                  </a:lnTo>
                  <a:lnTo>
                    <a:pt x="42075" y="1413268"/>
                  </a:lnTo>
                  <a:lnTo>
                    <a:pt x="64452" y="1453134"/>
                  </a:lnTo>
                  <a:lnTo>
                    <a:pt x="90944" y="1490129"/>
                  </a:lnTo>
                  <a:lnTo>
                    <a:pt x="121246" y="1523936"/>
                  </a:lnTo>
                  <a:lnTo>
                    <a:pt x="155054" y="1554251"/>
                  </a:lnTo>
                  <a:lnTo>
                    <a:pt x="192049" y="1580743"/>
                  </a:lnTo>
                  <a:lnTo>
                    <a:pt x="231927" y="1603121"/>
                  </a:lnTo>
                  <a:lnTo>
                    <a:pt x="274370" y="1621066"/>
                  </a:lnTo>
                  <a:lnTo>
                    <a:pt x="319062" y="1634261"/>
                  </a:lnTo>
                  <a:lnTo>
                    <a:pt x="365709" y="1642414"/>
                  </a:lnTo>
                  <a:lnTo>
                    <a:pt x="413994" y="1645196"/>
                  </a:lnTo>
                  <a:lnTo>
                    <a:pt x="462280" y="1642414"/>
                  </a:lnTo>
                  <a:lnTo>
                    <a:pt x="508927" y="1634261"/>
                  </a:lnTo>
                  <a:lnTo>
                    <a:pt x="553618" y="1621066"/>
                  </a:lnTo>
                  <a:lnTo>
                    <a:pt x="596061" y="1603121"/>
                  </a:lnTo>
                  <a:lnTo>
                    <a:pt x="635939" y="1580743"/>
                  </a:lnTo>
                  <a:lnTo>
                    <a:pt x="672934" y="1554251"/>
                  </a:lnTo>
                  <a:lnTo>
                    <a:pt x="706729" y="1523936"/>
                  </a:lnTo>
                  <a:lnTo>
                    <a:pt x="737044" y="1490129"/>
                  </a:lnTo>
                  <a:lnTo>
                    <a:pt x="763536" y="1453134"/>
                  </a:lnTo>
                  <a:lnTo>
                    <a:pt x="785914" y="1413268"/>
                  </a:lnTo>
                  <a:lnTo>
                    <a:pt x="803859" y="1370825"/>
                  </a:lnTo>
                  <a:lnTo>
                    <a:pt x="817054" y="1326134"/>
                  </a:lnTo>
                  <a:lnTo>
                    <a:pt x="825207" y="1279486"/>
                  </a:lnTo>
                  <a:lnTo>
                    <a:pt x="827989" y="1231201"/>
                  </a:lnTo>
                  <a:close/>
                </a:path>
                <a:path w="4068445" h="5688330">
                  <a:moveTo>
                    <a:pt x="2447988" y="5274005"/>
                  </a:moveTo>
                  <a:lnTo>
                    <a:pt x="2445207" y="5225720"/>
                  </a:lnTo>
                  <a:lnTo>
                    <a:pt x="2437053" y="5179072"/>
                  </a:lnTo>
                  <a:lnTo>
                    <a:pt x="2423858" y="5134368"/>
                  </a:lnTo>
                  <a:lnTo>
                    <a:pt x="2405913" y="5091938"/>
                  </a:lnTo>
                  <a:lnTo>
                    <a:pt x="2383536" y="5052060"/>
                  </a:lnTo>
                  <a:lnTo>
                    <a:pt x="2357043" y="5015065"/>
                  </a:lnTo>
                  <a:lnTo>
                    <a:pt x="2326741" y="4981257"/>
                  </a:lnTo>
                  <a:lnTo>
                    <a:pt x="2292934" y="4950942"/>
                  </a:lnTo>
                  <a:lnTo>
                    <a:pt x="2255939" y="4924450"/>
                  </a:lnTo>
                  <a:lnTo>
                    <a:pt x="2216061" y="4902073"/>
                  </a:lnTo>
                  <a:lnTo>
                    <a:pt x="2173617" y="4884128"/>
                  </a:lnTo>
                  <a:lnTo>
                    <a:pt x="2128926" y="4870932"/>
                  </a:lnTo>
                  <a:lnTo>
                    <a:pt x="2082279" y="4862779"/>
                  </a:lnTo>
                  <a:lnTo>
                    <a:pt x="2033993" y="4859998"/>
                  </a:lnTo>
                  <a:lnTo>
                    <a:pt x="1985708" y="4862779"/>
                  </a:lnTo>
                  <a:lnTo>
                    <a:pt x="1939061" y="4870932"/>
                  </a:lnTo>
                  <a:lnTo>
                    <a:pt x="1894370" y="4884128"/>
                  </a:lnTo>
                  <a:lnTo>
                    <a:pt x="1851926" y="4902073"/>
                  </a:lnTo>
                  <a:lnTo>
                    <a:pt x="1812048" y="4924450"/>
                  </a:lnTo>
                  <a:lnTo>
                    <a:pt x="1775053" y="4950942"/>
                  </a:lnTo>
                  <a:lnTo>
                    <a:pt x="1741258" y="4981257"/>
                  </a:lnTo>
                  <a:lnTo>
                    <a:pt x="1710944" y="5015065"/>
                  </a:lnTo>
                  <a:lnTo>
                    <a:pt x="1684451" y="5052060"/>
                  </a:lnTo>
                  <a:lnTo>
                    <a:pt x="1662074" y="5091938"/>
                  </a:lnTo>
                  <a:lnTo>
                    <a:pt x="1644129" y="5134368"/>
                  </a:lnTo>
                  <a:lnTo>
                    <a:pt x="1630934" y="5179072"/>
                  </a:lnTo>
                  <a:lnTo>
                    <a:pt x="1622780" y="5225720"/>
                  </a:lnTo>
                  <a:lnTo>
                    <a:pt x="1619999" y="5274005"/>
                  </a:lnTo>
                  <a:lnTo>
                    <a:pt x="1622780" y="5322278"/>
                  </a:lnTo>
                  <a:lnTo>
                    <a:pt x="1630934" y="5368925"/>
                  </a:lnTo>
                  <a:lnTo>
                    <a:pt x="1644129" y="5413629"/>
                  </a:lnTo>
                  <a:lnTo>
                    <a:pt x="1662074" y="5456059"/>
                  </a:lnTo>
                  <a:lnTo>
                    <a:pt x="1684451" y="5495937"/>
                  </a:lnTo>
                  <a:lnTo>
                    <a:pt x="1710944" y="5532933"/>
                  </a:lnTo>
                  <a:lnTo>
                    <a:pt x="1741258" y="5566740"/>
                  </a:lnTo>
                  <a:lnTo>
                    <a:pt x="1775053" y="5597042"/>
                  </a:lnTo>
                  <a:lnTo>
                    <a:pt x="1812048" y="5623547"/>
                  </a:lnTo>
                  <a:lnTo>
                    <a:pt x="1851926" y="5645912"/>
                  </a:lnTo>
                  <a:lnTo>
                    <a:pt x="1894370" y="5663857"/>
                  </a:lnTo>
                  <a:lnTo>
                    <a:pt x="1939061" y="5677065"/>
                  </a:lnTo>
                  <a:lnTo>
                    <a:pt x="1985708" y="5685206"/>
                  </a:lnTo>
                  <a:lnTo>
                    <a:pt x="2033993" y="5688000"/>
                  </a:lnTo>
                  <a:lnTo>
                    <a:pt x="2082279" y="5685206"/>
                  </a:lnTo>
                  <a:lnTo>
                    <a:pt x="2128926" y="5677065"/>
                  </a:lnTo>
                  <a:lnTo>
                    <a:pt x="2173617" y="5663857"/>
                  </a:lnTo>
                  <a:lnTo>
                    <a:pt x="2216061" y="5645912"/>
                  </a:lnTo>
                  <a:lnTo>
                    <a:pt x="2255939" y="5623547"/>
                  </a:lnTo>
                  <a:lnTo>
                    <a:pt x="2292934" y="5597042"/>
                  </a:lnTo>
                  <a:lnTo>
                    <a:pt x="2326741" y="5566740"/>
                  </a:lnTo>
                  <a:lnTo>
                    <a:pt x="2357043" y="5532933"/>
                  </a:lnTo>
                  <a:lnTo>
                    <a:pt x="2383536" y="5495937"/>
                  </a:lnTo>
                  <a:lnTo>
                    <a:pt x="2405913" y="5456059"/>
                  </a:lnTo>
                  <a:lnTo>
                    <a:pt x="2423858" y="5413629"/>
                  </a:lnTo>
                  <a:lnTo>
                    <a:pt x="2437053" y="5368925"/>
                  </a:lnTo>
                  <a:lnTo>
                    <a:pt x="2445207" y="5322278"/>
                  </a:lnTo>
                  <a:lnTo>
                    <a:pt x="2447988" y="5274005"/>
                  </a:lnTo>
                  <a:close/>
                </a:path>
                <a:path w="4068445" h="5688330">
                  <a:moveTo>
                    <a:pt x="2447988" y="3654006"/>
                  </a:moveTo>
                  <a:lnTo>
                    <a:pt x="2445207" y="3605720"/>
                  </a:lnTo>
                  <a:lnTo>
                    <a:pt x="2437053" y="3559073"/>
                  </a:lnTo>
                  <a:lnTo>
                    <a:pt x="2423858" y="3514369"/>
                  </a:lnTo>
                  <a:lnTo>
                    <a:pt x="2405913" y="3471938"/>
                  </a:lnTo>
                  <a:lnTo>
                    <a:pt x="2383536" y="3432060"/>
                  </a:lnTo>
                  <a:lnTo>
                    <a:pt x="2357043" y="3395065"/>
                  </a:lnTo>
                  <a:lnTo>
                    <a:pt x="2326741" y="3361258"/>
                  </a:lnTo>
                  <a:lnTo>
                    <a:pt x="2292934" y="3330943"/>
                  </a:lnTo>
                  <a:lnTo>
                    <a:pt x="2255939" y="3304451"/>
                  </a:lnTo>
                  <a:lnTo>
                    <a:pt x="2216061" y="3282073"/>
                  </a:lnTo>
                  <a:lnTo>
                    <a:pt x="2173617" y="3264128"/>
                  </a:lnTo>
                  <a:lnTo>
                    <a:pt x="2128926" y="3250933"/>
                  </a:lnTo>
                  <a:lnTo>
                    <a:pt x="2082279" y="3242780"/>
                  </a:lnTo>
                  <a:lnTo>
                    <a:pt x="2033993" y="3239998"/>
                  </a:lnTo>
                  <a:lnTo>
                    <a:pt x="1985708" y="3242780"/>
                  </a:lnTo>
                  <a:lnTo>
                    <a:pt x="1939061" y="3250933"/>
                  </a:lnTo>
                  <a:lnTo>
                    <a:pt x="1894370" y="3264128"/>
                  </a:lnTo>
                  <a:lnTo>
                    <a:pt x="1851926" y="3282073"/>
                  </a:lnTo>
                  <a:lnTo>
                    <a:pt x="1812048" y="3304451"/>
                  </a:lnTo>
                  <a:lnTo>
                    <a:pt x="1775053" y="3330943"/>
                  </a:lnTo>
                  <a:lnTo>
                    <a:pt x="1741258" y="3361258"/>
                  </a:lnTo>
                  <a:lnTo>
                    <a:pt x="1710944" y="3395065"/>
                  </a:lnTo>
                  <a:lnTo>
                    <a:pt x="1684451" y="3432060"/>
                  </a:lnTo>
                  <a:lnTo>
                    <a:pt x="1662074" y="3471938"/>
                  </a:lnTo>
                  <a:lnTo>
                    <a:pt x="1644129" y="3514369"/>
                  </a:lnTo>
                  <a:lnTo>
                    <a:pt x="1630934" y="3559073"/>
                  </a:lnTo>
                  <a:lnTo>
                    <a:pt x="1622780" y="3605720"/>
                  </a:lnTo>
                  <a:lnTo>
                    <a:pt x="1619999" y="3654006"/>
                  </a:lnTo>
                  <a:lnTo>
                    <a:pt x="1622780" y="3702278"/>
                  </a:lnTo>
                  <a:lnTo>
                    <a:pt x="1630934" y="3748925"/>
                  </a:lnTo>
                  <a:lnTo>
                    <a:pt x="1644129" y="3793629"/>
                  </a:lnTo>
                  <a:lnTo>
                    <a:pt x="1662074" y="3836060"/>
                  </a:lnTo>
                  <a:lnTo>
                    <a:pt x="1684451" y="3875938"/>
                  </a:lnTo>
                  <a:lnTo>
                    <a:pt x="1710944" y="3912933"/>
                  </a:lnTo>
                  <a:lnTo>
                    <a:pt x="1741258" y="3946741"/>
                  </a:lnTo>
                  <a:lnTo>
                    <a:pt x="1775053" y="3977043"/>
                  </a:lnTo>
                  <a:lnTo>
                    <a:pt x="1812048" y="4003548"/>
                  </a:lnTo>
                  <a:lnTo>
                    <a:pt x="1851926" y="4025912"/>
                  </a:lnTo>
                  <a:lnTo>
                    <a:pt x="1894370" y="4043857"/>
                  </a:lnTo>
                  <a:lnTo>
                    <a:pt x="1939061" y="4057065"/>
                  </a:lnTo>
                  <a:lnTo>
                    <a:pt x="1985708" y="4065206"/>
                  </a:lnTo>
                  <a:lnTo>
                    <a:pt x="2033993" y="4068000"/>
                  </a:lnTo>
                  <a:lnTo>
                    <a:pt x="2082279" y="4065206"/>
                  </a:lnTo>
                  <a:lnTo>
                    <a:pt x="2128926" y="4057065"/>
                  </a:lnTo>
                  <a:lnTo>
                    <a:pt x="2173617" y="4043857"/>
                  </a:lnTo>
                  <a:lnTo>
                    <a:pt x="2216061" y="4025912"/>
                  </a:lnTo>
                  <a:lnTo>
                    <a:pt x="2255939" y="4003548"/>
                  </a:lnTo>
                  <a:lnTo>
                    <a:pt x="2292934" y="3977043"/>
                  </a:lnTo>
                  <a:lnTo>
                    <a:pt x="2326741" y="3946741"/>
                  </a:lnTo>
                  <a:lnTo>
                    <a:pt x="2357043" y="3912933"/>
                  </a:lnTo>
                  <a:lnTo>
                    <a:pt x="2383536" y="3875938"/>
                  </a:lnTo>
                  <a:lnTo>
                    <a:pt x="2405913" y="3836060"/>
                  </a:lnTo>
                  <a:lnTo>
                    <a:pt x="2423858" y="3793629"/>
                  </a:lnTo>
                  <a:lnTo>
                    <a:pt x="2437053" y="3748925"/>
                  </a:lnTo>
                  <a:lnTo>
                    <a:pt x="2445207" y="3702278"/>
                  </a:lnTo>
                  <a:lnTo>
                    <a:pt x="2447988" y="3654006"/>
                  </a:lnTo>
                  <a:close/>
                </a:path>
                <a:path w="4068445" h="5688330">
                  <a:moveTo>
                    <a:pt x="2447988" y="2034006"/>
                  </a:moveTo>
                  <a:lnTo>
                    <a:pt x="2445207" y="1985721"/>
                  </a:lnTo>
                  <a:lnTo>
                    <a:pt x="2437053" y="1939074"/>
                  </a:lnTo>
                  <a:lnTo>
                    <a:pt x="2423858" y="1894370"/>
                  </a:lnTo>
                  <a:lnTo>
                    <a:pt x="2405913" y="1851926"/>
                  </a:lnTo>
                  <a:lnTo>
                    <a:pt x="2383536" y="1812061"/>
                  </a:lnTo>
                  <a:lnTo>
                    <a:pt x="2357043" y="1775066"/>
                  </a:lnTo>
                  <a:lnTo>
                    <a:pt x="2326741" y="1741258"/>
                  </a:lnTo>
                  <a:lnTo>
                    <a:pt x="2292934" y="1710944"/>
                  </a:lnTo>
                  <a:lnTo>
                    <a:pt x="2255939" y="1684451"/>
                  </a:lnTo>
                  <a:lnTo>
                    <a:pt x="2216061" y="1662074"/>
                  </a:lnTo>
                  <a:lnTo>
                    <a:pt x="2173617" y="1644129"/>
                  </a:lnTo>
                  <a:lnTo>
                    <a:pt x="2128926" y="1630934"/>
                  </a:lnTo>
                  <a:lnTo>
                    <a:pt x="2082279" y="1622780"/>
                  </a:lnTo>
                  <a:lnTo>
                    <a:pt x="2033993" y="1619999"/>
                  </a:lnTo>
                  <a:lnTo>
                    <a:pt x="1985708" y="1622780"/>
                  </a:lnTo>
                  <a:lnTo>
                    <a:pt x="1939061" y="1630934"/>
                  </a:lnTo>
                  <a:lnTo>
                    <a:pt x="1894370" y="1644129"/>
                  </a:lnTo>
                  <a:lnTo>
                    <a:pt x="1851926" y="1662074"/>
                  </a:lnTo>
                  <a:lnTo>
                    <a:pt x="1812048" y="1684451"/>
                  </a:lnTo>
                  <a:lnTo>
                    <a:pt x="1775053" y="1710944"/>
                  </a:lnTo>
                  <a:lnTo>
                    <a:pt x="1741258" y="1741258"/>
                  </a:lnTo>
                  <a:lnTo>
                    <a:pt x="1710944" y="1775066"/>
                  </a:lnTo>
                  <a:lnTo>
                    <a:pt x="1684451" y="1812061"/>
                  </a:lnTo>
                  <a:lnTo>
                    <a:pt x="1662074" y="1851926"/>
                  </a:lnTo>
                  <a:lnTo>
                    <a:pt x="1644129" y="1894370"/>
                  </a:lnTo>
                  <a:lnTo>
                    <a:pt x="1630934" y="1939074"/>
                  </a:lnTo>
                  <a:lnTo>
                    <a:pt x="1622780" y="1985721"/>
                  </a:lnTo>
                  <a:lnTo>
                    <a:pt x="1619999" y="2034006"/>
                  </a:lnTo>
                  <a:lnTo>
                    <a:pt x="1622780" y="2082279"/>
                  </a:lnTo>
                  <a:lnTo>
                    <a:pt x="1630934" y="2128926"/>
                  </a:lnTo>
                  <a:lnTo>
                    <a:pt x="1644129" y="2173630"/>
                  </a:lnTo>
                  <a:lnTo>
                    <a:pt x="1662074" y="2216061"/>
                  </a:lnTo>
                  <a:lnTo>
                    <a:pt x="1684451" y="2255939"/>
                  </a:lnTo>
                  <a:lnTo>
                    <a:pt x="1710944" y="2292934"/>
                  </a:lnTo>
                  <a:lnTo>
                    <a:pt x="1741258" y="2326741"/>
                  </a:lnTo>
                  <a:lnTo>
                    <a:pt x="1775053" y="2357043"/>
                  </a:lnTo>
                  <a:lnTo>
                    <a:pt x="1812048" y="2383536"/>
                  </a:lnTo>
                  <a:lnTo>
                    <a:pt x="1851926" y="2405913"/>
                  </a:lnTo>
                  <a:lnTo>
                    <a:pt x="1894370" y="2423858"/>
                  </a:lnTo>
                  <a:lnTo>
                    <a:pt x="1939061" y="2437066"/>
                  </a:lnTo>
                  <a:lnTo>
                    <a:pt x="1985708" y="2445207"/>
                  </a:lnTo>
                  <a:lnTo>
                    <a:pt x="2033993" y="2448001"/>
                  </a:lnTo>
                  <a:lnTo>
                    <a:pt x="2082279" y="2445207"/>
                  </a:lnTo>
                  <a:lnTo>
                    <a:pt x="2128926" y="2437066"/>
                  </a:lnTo>
                  <a:lnTo>
                    <a:pt x="2173617" y="2423858"/>
                  </a:lnTo>
                  <a:lnTo>
                    <a:pt x="2216061" y="2405913"/>
                  </a:lnTo>
                  <a:lnTo>
                    <a:pt x="2255939" y="2383536"/>
                  </a:lnTo>
                  <a:lnTo>
                    <a:pt x="2292934" y="2357043"/>
                  </a:lnTo>
                  <a:lnTo>
                    <a:pt x="2326741" y="2326741"/>
                  </a:lnTo>
                  <a:lnTo>
                    <a:pt x="2357043" y="2292934"/>
                  </a:lnTo>
                  <a:lnTo>
                    <a:pt x="2383536" y="2255939"/>
                  </a:lnTo>
                  <a:lnTo>
                    <a:pt x="2405913" y="2216061"/>
                  </a:lnTo>
                  <a:lnTo>
                    <a:pt x="2423858" y="2173630"/>
                  </a:lnTo>
                  <a:lnTo>
                    <a:pt x="2437053" y="2128926"/>
                  </a:lnTo>
                  <a:lnTo>
                    <a:pt x="2445207" y="2082279"/>
                  </a:lnTo>
                  <a:lnTo>
                    <a:pt x="2447988" y="2034006"/>
                  </a:lnTo>
                  <a:close/>
                </a:path>
                <a:path w="4068445" h="5688330">
                  <a:moveTo>
                    <a:pt x="2447988" y="414007"/>
                  </a:moveTo>
                  <a:lnTo>
                    <a:pt x="2445207" y="365721"/>
                  </a:lnTo>
                  <a:lnTo>
                    <a:pt x="2437053" y="319074"/>
                  </a:lnTo>
                  <a:lnTo>
                    <a:pt x="2423858" y="274370"/>
                  </a:lnTo>
                  <a:lnTo>
                    <a:pt x="2405913" y="231927"/>
                  </a:lnTo>
                  <a:lnTo>
                    <a:pt x="2383536" y="192062"/>
                  </a:lnTo>
                  <a:lnTo>
                    <a:pt x="2357043" y="155067"/>
                  </a:lnTo>
                  <a:lnTo>
                    <a:pt x="2326741" y="121259"/>
                  </a:lnTo>
                  <a:lnTo>
                    <a:pt x="2292934" y="90944"/>
                  </a:lnTo>
                  <a:lnTo>
                    <a:pt x="2255939" y="64452"/>
                  </a:lnTo>
                  <a:lnTo>
                    <a:pt x="2216061" y="42075"/>
                  </a:lnTo>
                  <a:lnTo>
                    <a:pt x="2173617" y="24130"/>
                  </a:lnTo>
                  <a:lnTo>
                    <a:pt x="2128926" y="10934"/>
                  </a:lnTo>
                  <a:lnTo>
                    <a:pt x="2082279" y="2781"/>
                  </a:lnTo>
                  <a:lnTo>
                    <a:pt x="2033993" y="0"/>
                  </a:lnTo>
                  <a:lnTo>
                    <a:pt x="1985708" y="2781"/>
                  </a:lnTo>
                  <a:lnTo>
                    <a:pt x="1939061" y="10934"/>
                  </a:lnTo>
                  <a:lnTo>
                    <a:pt x="1894370" y="24130"/>
                  </a:lnTo>
                  <a:lnTo>
                    <a:pt x="1851926" y="42075"/>
                  </a:lnTo>
                  <a:lnTo>
                    <a:pt x="1812048" y="64452"/>
                  </a:lnTo>
                  <a:lnTo>
                    <a:pt x="1775053" y="90944"/>
                  </a:lnTo>
                  <a:lnTo>
                    <a:pt x="1741258" y="121259"/>
                  </a:lnTo>
                  <a:lnTo>
                    <a:pt x="1710944" y="155067"/>
                  </a:lnTo>
                  <a:lnTo>
                    <a:pt x="1684451" y="192062"/>
                  </a:lnTo>
                  <a:lnTo>
                    <a:pt x="1662074" y="231927"/>
                  </a:lnTo>
                  <a:lnTo>
                    <a:pt x="1644129" y="274370"/>
                  </a:lnTo>
                  <a:lnTo>
                    <a:pt x="1630934" y="319074"/>
                  </a:lnTo>
                  <a:lnTo>
                    <a:pt x="1622780" y="365721"/>
                  </a:lnTo>
                  <a:lnTo>
                    <a:pt x="1619999" y="414007"/>
                  </a:lnTo>
                  <a:lnTo>
                    <a:pt x="1622780" y="462280"/>
                  </a:lnTo>
                  <a:lnTo>
                    <a:pt x="1630934" y="508927"/>
                  </a:lnTo>
                  <a:lnTo>
                    <a:pt x="1644129" y="553631"/>
                  </a:lnTo>
                  <a:lnTo>
                    <a:pt x="1662074" y="596061"/>
                  </a:lnTo>
                  <a:lnTo>
                    <a:pt x="1684451" y="635939"/>
                  </a:lnTo>
                  <a:lnTo>
                    <a:pt x="1710944" y="672934"/>
                  </a:lnTo>
                  <a:lnTo>
                    <a:pt x="1741258" y="706742"/>
                  </a:lnTo>
                  <a:lnTo>
                    <a:pt x="1775053" y="737044"/>
                  </a:lnTo>
                  <a:lnTo>
                    <a:pt x="1812048" y="763536"/>
                  </a:lnTo>
                  <a:lnTo>
                    <a:pt x="1851926" y="785914"/>
                  </a:lnTo>
                  <a:lnTo>
                    <a:pt x="1894370" y="803859"/>
                  </a:lnTo>
                  <a:lnTo>
                    <a:pt x="1939061" y="817067"/>
                  </a:lnTo>
                  <a:lnTo>
                    <a:pt x="1985708" y="825207"/>
                  </a:lnTo>
                  <a:lnTo>
                    <a:pt x="2033993" y="828001"/>
                  </a:lnTo>
                  <a:lnTo>
                    <a:pt x="2082279" y="825207"/>
                  </a:lnTo>
                  <a:lnTo>
                    <a:pt x="2128926" y="817067"/>
                  </a:lnTo>
                  <a:lnTo>
                    <a:pt x="2173617" y="803859"/>
                  </a:lnTo>
                  <a:lnTo>
                    <a:pt x="2216061" y="785914"/>
                  </a:lnTo>
                  <a:lnTo>
                    <a:pt x="2255939" y="763536"/>
                  </a:lnTo>
                  <a:lnTo>
                    <a:pt x="2292934" y="737044"/>
                  </a:lnTo>
                  <a:lnTo>
                    <a:pt x="2326741" y="706742"/>
                  </a:lnTo>
                  <a:lnTo>
                    <a:pt x="2357043" y="672934"/>
                  </a:lnTo>
                  <a:lnTo>
                    <a:pt x="2383536" y="635939"/>
                  </a:lnTo>
                  <a:lnTo>
                    <a:pt x="2405913" y="596061"/>
                  </a:lnTo>
                  <a:lnTo>
                    <a:pt x="2423858" y="553631"/>
                  </a:lnTo>
                  <a:lnTo>
                    <a:pt x="2437053" y="508927"/>
                  </a:lnTo>
                  <a:lnTo>
                    <a:pt x="2445207" y="462280"/>
                  </a:lnTo>
                  <a:lnTo>
                    <a:pt x="2447988" y="414007"/>
                  </a:lnTo>
                  <a:close/>
                </a:path>
                <a:path w="4068445" h="5688330">
                  <a:moveTo>
                    <a:pt x="4067987" y="4480204"/>
                  </a:moveTo>
                  <a:lnTo>
                    <a:pt x="4065206" y="4431919"/>
                  </a:lnTo>
                  <a:lnTo>
                    <a:pt x="4057053" y="4385272"/>
                  </a:lnTo>
                  <a:lnTo>
                    <a:pt x="4043857" y="4340580"/>
                  </a:lnTo>
                  <a:lnTo>
                    <a:pt x="4025912" y="4298137"/>
                  </a:lnTo>
                  <a:lnTo>
                    <a:pt x="4003535" y="4258259"/>
                  </a:lnTo>
                  <a:lnTo>
                    <a:pt x="3977043" y="4221264"/>
                  </a:lnTo>
                  <a:lnTo>
                    <a:pt x="3946728" y="4187456"/>
                  </a:lnTo>
                  <a:lnTo>
                    <a:pt x="3912933" y="4157154"/>
                  </a:lnTo>
                  <a:lnTo>
                    <a:pt x="3875938" y="4130649"/>
                  </a:lnTo>
                  <a:lnTo>
                    <a:pt x="3836060" y="4108272"/>
                  </a:lnTo>
                  <a:lnTo>
                    <a:pt x="3793617" y="4090327"/>
                  </a:lnTo>
                  <a:lnTo>
                    <a:pt x="3748925" y="4077131"/>
                  </a:lnTo>
                  <a:lnTo>
                    <a:pt x="3702278" y="4068978"/>
                  </a:lnTo>
                  <a:lnTo>
                    <a:pt x="3653993" y="4066197"/>
                  </a:lnTo>
                  <a:lnTo>
                    <a:pt x="3605707" y="4068978"/>
                  </a:lnTo>
                  <a:lnTo>
                    <a:pt x="3559060" y="4077131"/>
                  </a:lnTo>
                  <a:lnTo>
                    <a:pt x="3514369" y="4090327"/>
                  </a:lnTo>
                  <a:lnTo>
                    <a:pt x="3471926" y="4108272"/>
                  </a:lnTo>
                  <a:lnTo>
                    <a:pt x="3432048" y="4130649"/>
                  </a:lnTo>
                  <a:lnTo>
                    <a:pt x="3395053" y="4157154"/>
                  </a:lnTo>
                  <a:lnTo>
                    <a:pt x="3361245" y="4187456"/>
                  </a:lnTo>
                  <a:lnTo>
                    <a:pt x="3330943" y="4221264"/>
                  </a:lnTo>
                  <a:lnTo>
                    <a:pt x="3304451" y="4258259"/>
                  </a:lnTo>
                  <a:lnTo>
                    <a:pt x="3282073" y="4298137"/>
                  </a:lnTo>
                  <a:lnTo>
                    <a:pt x="3264128" y="4340580"/>
                  </a:lnTo>
                  <a:lnTo>
                    <a:pt x="3250933" y="4385272"/>
                  </a:lnTo>
                  <a:lnTo>
                    <a:pt x="3242780" y="4431919"/>
                  </a:lnTo>
                  <a:lnTo>
                    <a:pt x="3239998" y="4480204"/>
                  </a:lnTo>
                  <a:lnTo>
                    <a:pt x="3242780" y="4528477"/>
                  </a:lnTo>
                  <a:lnTo>
                    <a:pt x="3250933" y="4575124"/>
                  </a:lnTo>
                  <a:lnTo>
                    <a:pt x="3264128" y="4619828"/>
                  </a:lnTo>
                  <a:lnTo>
                    <a:pt x="3282073" y="4662271"/>
                  </a:lnTo>
                  <a:lnTo>
                    <a:pt x="3304451" y="4702137"/>
                  </a:lnTo>
                  <a:lnTo>
                    <a:pt x="3330943" y="4739132"/>
                  </a:lnTo>
                  <a:lnTo>
                    <a:pt x="3361245" y="4772939"/>
                  </a:lnTo>
                  <a:lnTo>
                    <a:pt x="3395053" y="4803241"/>
                  </a:lnTo>
                  <a:lnTo>
                    <a:pt x="3432048" y="4829746"/>
                  </a:lnTo>
                  <a:lnTo>
                    <a:pt x="3471926" y="4852124"/>
                  </a:lnTo>
                  <a:lnTo>
                    <a:pt x="3514369" y="4870056"/>
                  </a:lnTo>
                  <a:lnTo>
                    <a:pt x="3559060" y="4883264"/>
                  </a:lnTo>
                  <a:lnTo>
                    <a:pt x="3605707" y="4891417"/>
                  </a:lnTo>
                  <a:lnTo>
                    <a:pt x="3653993" y="4894199"/>
                  </a:lnTo>
                  <a:lnTo>
                    <a:pt x="3702278" y="4891417"/>
                  </a:lnTo>
                  <a:lnTo>
                    <a:pt x="3748925" y="4883264"/>
                  </a:lnTo>
                  <a:lnTo>
                    <a:pt x="3793617" y="4870056"/>
                  </a:lnTo>
                  <a:lnTo>
                    <a:pt x="3836060" y="4852124"/>
                  </a:lnTo>
                  <a:lnTo>
                    <a:pt x="3875938" y="4829746"/>
                  </a:lnTo>
                  <a:lnTo>
                    <a:pt x="3912933" y="4803241"/>
                  </a:lnTo>
                  <a:lnTo>
                    <a:pt x="3946728" y="4772939"/>
                  </a:lnTo>
                  <a:lnTo>
                    <a:pt x="3977043" y="4739132"/>
                  </a:lnTo>
                  <a:lnTo>
                    <a:pt x="4003535" y="4702137"/>
                  </a:lnTo>
                  <a:lnTo>
                    <a:pt x="4025912" y="4662271"/>
                  </a:lnTo>
                  <a:lnTo>
                    <a:pt x="4043857" y="4619828"/>
                  </a:lnTo>
                  <a:lnTo>
                    <a:pt x="4057053" y="4575124"/>
                  </a:lnTo>
                  <a:lnTo>
                    <a:pt x="4065206" y="4528477"/>
                  </a:lnTo>
                  <a:lnTo>
                    <a:pt x="4067987" y="44802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474100" y="153592"/>
            <a:ext cx="4025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5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3249" y="518673"/>
            <a:ext cx="76835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b="1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Kapitel</a:t>
            </a:r>
            <a:r>
              <a:rPr sz="1450" b="1" spc="145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 </a:t>
            </a:r>
            <a:r>
              <a:rPr sz="1450" b="1" spc="-50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1</a:t>
            </a:r>
            <a:endParaRPr sz="1450">
              <a:latin typeface="Trade Gothic Next SR Pro"/>
              <a:cs typeface="Trade Gothic Next SR Pr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960899" y="6687901"/>
            <a:ext cx="1973580" cy="282575"/>
            <a:chOff x="6960899" y="6687901"/>
            <a:chExt cx="1973580" cy="2825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19476" y="6828472"/>
              <a:ext cx="1414937" cy="14170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963959" y="6690961"/>
              <a:ext cx="441959" cy="243204"/>
            </a:xfrm>
            <a:custGeom>
              <a:avLst/>
              <a:gdLst/>
              <a:ahLst/>
              <a:cxnLst/>
              <a:rect l="l" t="t" r="r" b="b"/>
              <a:pathLst>
                <a:path w="441959" h="243204">
                  <a:moveTo>
                    <a:pt x="441629" y="126"/>
                  </a:moveTo>
                  <a:lnTo>
                    <a:pt x="364680" y="114"/>
                  </a:lnTo>
                  <a:lnTo>
                    <a:pt x="294982" y="98958"/>
                  </a:lnTo>
                  <a:lnTo>
                    <a:pt x="295567" y="126"/>
                  </a:lnTo>
                  <a:lnTo>
                    <a:pt x="221373" y="0"/>
                  </a:lnTo>
                  <a:lnTo>
                    <a:pt x="0" y="242493"/>
                  </a:lnTo>
                  <a:lnTo>
                    <a:pt x="126060" y="242493"/>
                  </a:lnTo>
                  <a:lnTo>
                    <a:pt x="217246" y="142697"/>
                  </a:lnTo>
                  <a:lnTo>
                    <a:pt x="217131" y="243077"/>
                  </a:lnTo>
                  <a:lnTo>
                    <a:pt x="291744" y="243204"/>
                  </a:lnTo>
                  <a:lnTo>
                    <a:pt x="362775" y="143878"/>
                  </a:lnTo>
                  <a:lnTo>
                    <a:pt x="362305" y="243077"/>
                  </a:lnTo>
                  <a:lnTo>
                    <a:pt x="441032" y="242493"/>
                  </a:lnTo>
                  <a:lnTo>
                    <a:pt x="441629" y="126"/>
                  </a:lnTo>
                  <a:close/>
                </a:path>
              </a:pathLst>
            </a:custGeom>
            <a:solidFill>
              <a:srgbClr val="E63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63959" y="6690961"/>
              <a:ext cx="441959" cy="243204"/>
            </a:xfrm>
            <a:custGeom>
              <a:avLst/>
              <a:gdLst/>
              <a:ahLst/>
              <a:cxnLst/>
              <a:rect l="l" t="t" r="r" b="b"/>
              <a:pathLst>
                <a:path w="441959" h="243204">
                  <a:moveTo>
                    <a:pt x="0" y="242493"/>
                  </a:moveTo>
                  <a:lnTo>
                    <a:pt x="221373" y="0"/>
                  </a:lnTo>
                  <a:lnTo>
                    <a:pt x="295567" y="126"/>
                  </a:lnTo>
                  <a:lnTo>
                    <a:pt x="294982" y="98958"/>
                  </a:lnTo>
                  <a:lnTo>
                    <a:pt x="364680" y="114"/>
                  </a:lnTo>
                  <a:lnTo>
                    <a:pt x="441629" y="126"/>
                  </a:lnTo>
                  <a:lnTo>
                    <a:pt x="441032" y="242493"/>
                  </a:lnTo>
                  <a:lnTo>
                    <a:pt x="362305" y="243077"/>
                  </a:lnTo>
                  <a:lnTo>
                    <a:pt x="362775" y="143878"/>
                  </a:lnTo>
                  <a:lnTo>
                    <a:pt x="291744" y="243204"/>
                  </a:lnTo>
                  <a:lnTo>
                    <a:pt x="217131" y="243077"/>
                  </a:lnTo>
                  <a:lnTo>
                    <a:pt x="217246" y="142697"/>
                  </a:lnTo>
                  <a:lnTo>
                    <a:pt x="126060" y="242493"/>
                  </a:lnTo>
                  <a:lnTo>
                    <a:pt x="0" y="242493"/>
                  </a:lnTo>
                  <a:close/>
                </a:path>
              </a:pathLst>
            </a:custGeom>
            <a:ln w="6121">
              <a:solidFill>
                <a:srgbClr val="E63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66507" y="6740755"/>
            <a:ext cx="5965825" cy="2495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50" b="1" dirty="0">
                <a:latin typeface="Trade Gothic Next SR Pro"/>
                <a:cs typeface="Trade Gothic Next SR Pro"/>
              </a:rPr>
              <a:t>Vidensbaseret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Matematikundervisning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·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3</a:t>
            </a:r>
            <a:r>
              <a:rPr sz="1450" b="1" spc="135" dirty="0">
                <a:latin typeface="Trade Gothic Next SR Pro"/>
                <a:cs typeface="Trade Gothic Next SR Pro"/>
              </a:rPr>
              <a:t>  </a:t>
            </a:r>
            <a:r>
              <a:rPr sz="1450" b="1" dirty="0">
                <a:latin typeface="Trade Gothic Next SR Pro"/>
                <a:cs typeface="Trade Gothic Next SR Pro"/>
              </a:rPr>
              <a:t>|</a:t>
            </a:r>
            <a:r>
              <a:rPr sz="1450" b="1" spc="90" dirty="0">
                <a:latin typeface="Trade Gothic Next SR Pro"/>
                <a:cs typeface="Trade Gothic Next SR Pro"/>
              </a:rPr>
              <a:t>  </a:t>
            </a:r>
            <a:r>
              <a:rPr sz="1450" dirty="0">
                <a:latin typeface="Trade Gothic Next SR Pro"/>
                <a:cs typeface="Trade Gothic Next SR Pro"/>
              </a:rPr>
              <a:t>Børnehaveklasse</a:t>
            </a:r>
            <a:r>
              <a:rPr sz="1450" spc="35" dirty="0">
                <a:latin typeface="Trade Gothic Next SR Pro"/>
                <a:cs typeface="Trade Gothic Next SR Pro"/>
              </a:rPr>
              <a:t> </a:t>
            </a:r>
            <a:r>
              <a:rPr sz="1450" dirty="0">
                <a:latin typeface="Trade Gothic Next SR Pro"/>
                <a:cs typeface="Trade Gothic Next SR Pro"/>
              </a:rPr>
              <a:t>til</a:t>
            </a:r>
            <a:r>
              <a:rPr sz="1450" spc="80" dirty="0">
                <a:latin typeface="Trade Gothic Next SR Pro"/>
                <a:cs typeface="Trade Gothic Next SR Pro"/>
              </a:rPr>
              <a:t> </a:t>
            </a:r>
            <a:r>
              <a:rPr sz="1450" dirty="0">
                <a:latin typeface="Trade Gothic Next SR Pro"/>
                <a:cs typeface="Trade Gothic Next SR Pro"/>
              </a:rPr>
              <a:t>4.</a:t>
            </a:r>
            <a:r>
              <a:rPr sz="1450" spc="30" dirty="0">
                <a:latin typeface="Trade Gothic Next SR Pro"/>
                <a:cs typeface="Trade Gothic Next SR Pro"/>
              </a:rPr>
              <a:t> </a:t>
            </a:r>
            <a:r>
              <a:rPr sz="1450" spc="-10" dirty="0">
                <a:latin typeface="Trade Gothic Next SR Pro"/>
                <a:cs typeface="Trade Gothic Next SR Pro"/>
              </a:rPr>
              <a:t>klasse</a:t>
            </a:r>
            <a:endParaRPr sz="1450">
              <a:latin typeface="Trade Gothic Next SR Pro"/>
              <a:cs typeface="Trade Gothic Next SR Pro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5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40"/>
              </a:spcBef>
            </a:pPr>
            <a:r>
              <a:rPr spc="-135" dirty="0"/>
              <a:t>Øvelse</a:t>
            </a:r>
            <a:r>
              <a:rPr spc="-445" dirty="0"/>
              <a:t> </a:t>
            </a:r>
            <a:r>
              <a:rPr spc="-50" dirty="0"/>
              <a:t>2</a:t>
            </a:r>
          </a:p>
          <a:p>
            <a:pPr algn="ctr">
              <a:lnSpc>
                <a:spcPct val="100000"/>
              </a:lnSpc>
              <a:spcBef>
                <a:spcPts val="740"/>
              </a:spcBef>
            </a:pPr>
            <a:r>
              <a:rPr sz="3000" dirty="0">
                <a:latin typeface="Trade Gothic Next LT Pro"/>
                <a:cs typeface="Trade Gothic Next LT Pro"/>
              </a:rPr>
              <a:t>Prikkort</a:t>
            </a:r>
            <a:r>
              <a:rPr sz="3000" spc="-5" dirty="0">
                <a:latin typeface="Trade Gothic Next LT Pro"/>
                <a:cs typeface="Trade Gothic Next LT Pro"/>
              </a:rPr>
              <a:t> </a:t>
            </a:r>
            <a:r>
              <a:rPr sz="3000" dirty="0">
                <a:latin typeface="Trade Gothic Next LT Pro"/>
                <a:cs typeface="Trade Gothic Next LT Pro"/>
              </a:rPr>
              <a:t>6 og </a:t>
            </a:r>
            <a:r>
              <a:rPr sz="3000" spc="-50" dirty="0">
                <a:latin typeface="Trade Gothic Next LT Pro"/>
                <a:cs typeface="Trade Gothic Next LT Pro"/>
              </a:rPr>
              <a:t>7</a:t>
            </a:r>
            <a:endParaRPr sz="3000">
              <a:latin typeface="Trade Gothic Next LT Pro"/>
              <a:cs typeface="Trade Gothic Next LT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86801" y="457200"/>
            <a:ext cx="6645909" cy="6645909"/>
            <a:chOff x="1486801" y="457200"/>
            <a:chExt cx="6645909" cy="6645909"/>
          </a:xfrm>
        </p:grpSpPr>
        <p:sp>
          <p:nvSpPr>
            <p:cNvPr id="3" name="object 3"/>
            <p:cNvSpPr/>
            <p:nvPr/>
          </p:nvSpPr>
          <p:spPr>
            <a:xfrm>
              <a:off x="1489976" y="460375"/>
              <a:ext cx="6639559" cy="6639559"/>
            </a:xfrm>
            <a:custGeom>
              <a:avLst/>
              <a:gdLst/>
              <a:ahLst/>
              <a:cxnLst/>
              <a:rect l="l" t="t" r="r" b="b"/>
              <a:pathLst>
                <a:path w="6639559" h="6639559">
                  <a:moveTo>
                    <a:pt x="0" y="6639255"/>
                  </a:moveTo>
                  <a:lnTo>
                    <a:pt x="6639255" y="6639255"/>
                  </a:lnTo>
                  <a:lnTo>
                    <a:pt x="663925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62988" y="873010"/>
              <a:ext cx="5886450" cy="5814060"/>
            </a:xfrm>
            <a:custGeom>
              <a:avLst/>
              <a:gdLst/>
              <a:ahLst/>
              <a:cxnLst/>
              <a:rect l="l" t="t" r="r" b="b"/>
              <a:pathLst>
                <a:path w="5886450" h="5814059">
                  <a:moveTo>
                    <a:pt x="1115999" y="5255984"/>
                  </a:moveTo>
                  <a:lnTo>
                    <a:pt x="1113955" y="5207838"/>
                  </a:lnTo>
                  <a:lnTo>
                    <a:pt x="1107922" y="5160835"/>
                  </a:lnTo>
                  <a:lnTo>
                    <a:pt x="1098080" y="5115128"/>
                  </a:lnTo>
                  <a:lnTo>
                    <a:pt x="1084580" y="5070907"/>
                  </a:lnTo>
                  <a:lnTo>
                    <a:pt x="1067587" y="5028311"/>
                  </a:lnTo>
                  <a:lnTo>
                    <a:pt x="1047292" y="4987531"/>
                  </a:lnTo>
                  <a:lnTo>
                    <a:pt x="1023848" y="4948720"/>
                  </a:lnTo>
                  <a:lnTo>
                    <a:pt x="997432" y="4912055"/>
                  </a:lnTo>
                  <a:lnTo>
                    <a:pt x="968197" y="4877689"/>
                  </a:lnTo>
                  <a:lnTo>
                    <a:pt x="936307" y="4845812"/>
                  </a:lnTo>
                  <a:lnTo>
                    <a:pt x="901954" y="4816576"/>
                  </a:lnTo>
                  <a:lnTo>
                    <a:pt x="865289" y="4790148"/>
                  </a:lnTo>
                  <a:lnTo>
                    <a:pt x="826477" y="4766703"/>
                  </a:lnTo>
                  <a:lnTo>
                    <a:pt x="785685" y="4746409"/>
                  </a:lnTo>
                  <a:lnTo>
                    <a:pt x="743102" y="4729429"/>
                  </a:lnTo>
                  <a:lnTo>
                    <a:pt x="698868" y="4715929"/>
                  </a:lnTo>
                  <a:lnTo>
                    <a:pt x="653161" y="4706086"/>
                  </a:lnTo>
                  <a:lnTo>
                    <a:pt x="606145" y="4700054"/>
                  </a:lnTo>
                  <a:lnTo>
                    <a:pt x="557999" y="4697996"/>
                  </a:lnTo>
                  <a:lnTo>
                    <a:pt x="509854" y="4700054"/>
                  </a:lnTo>
                  <a:lnTo>
                    <a:pt x="462851" y="4706086"/>
                  </a:lnTo>
                  <a:lnTo>
                    <a:pt x="417144" y="4715929"/>
                  </a:lnTo>
                  <a:lnTo>
                    <a:pt x="372910" y="4729429"/>
                  </a:lnTo>
                  <a:lnTo>
                    <a:pt x="330314" y="4746409"/>
                  </a:lnTo>
                  <a:lnTo>
                    <a:pt x="289534" y="4766703"/>
                  </a:lnTo>
                  <a:lnTo>
                    <a:pt x="250723" y="4790148"/>
                  </a:lnTo>
                  <a:lnTo>
                    <a:pt x="214058" y="4816576"/>
                  </a:lnTo>
                  <a:lnTo>
                    <a:pt x="179705" y="4845812"/>
                  </a:lnTo>
                  <a:lnTo>
                    <a:pt x="147815" y="4877689"/>
                  </a:lnTo>
                  <a:lnTo>
                    <a:pt x="118579" y="4912055"/>
                  </a:lnTo>
                  <a:lnTo>
                    <a:pt x="92163" y="4948720"/>
                  </a:lnTo>
                  <a:lnTo>
                    <a:pt x="68719" y="4987531"/>
                  </a:lnTo>
                  <a:lnTo>
                    <a:pt x="48412" y="5028311"/>
                  </a:lnTo>
                  <a:lnTo>
                    <a:pt x="31432" y="5070907"/>
                  </a:lnTo>
                  <a:lnTo>
                    <a:pt x="17932" y="5115128"/>
                  </a:lnTo>
                  <a:lnTo>
                    <a:pt x="8089" y="5160835"/>
                  </a:lnTo>
                  <a:lnTo>
                    <a:pt x="2057" y="5207838"/>
                  </a:lnTo>
                  <a:lnTo>
                    <a:pt x="0" y="5255984"/>
                  </a:lnTo>
                  <a:lnTo>
                    <a:pt x="2057" y="5304129"/>
                  </a:lnTo>
                  <a:lnTo>
                    <a:pt x="8089" y="5351145"/>
                  </a:lnTo>
                  <a:lnTo>
                    <a:pt x="17932" y="5396852"/>
                  </a:lnTo>
                  <a:lnTo>
                    <a:pt x="31432" y="5441086"/>
                  </a:lnTo>
                  <a:lnTo>
                    <a:pt x="48412" y="5483669"/>
                  </a:lnTo>
                  <a:lnTo>
                    <a:pt x="68719" y="5524462"/>
                  </a:lnTo>
                  <a:lnTo>
                    <a:pt x="92163" y="5563273"/>
                  </a:lnTo>
                  <a:lnTo>
                    <a:pt x="118579" y="5599938"/>
                  </a:lnTo>
                  <a:lnTo>
                    <a:pt x="147815" y="5634304"/>
                  </a:lnTo>
                  <a:lnTo>
                    <a:pt x="179705" y="5666181"/>
                  </a:lnTo>
                  <a:lnTo>
                    <a:pt x="214058" y="5695416"/>
                  </a:lnTo>
                  <a:lnTo>
                    <a:pt x="250723" y="5721845"/>
                  </a:lnTo>
                  <a:lnTo>
                    <a:pt x="289534" y="5745289"/>
                  </a:lnTo>
                  <a:lnTo>
                    <a:pt x="330314" y="5765584"/>
                  </a:lnTo>
                  <a:lnTo>
                    <a:pt x="372910" y="5782564"/>
                  </a:lnTo>
                  <a:lnTo>
                    <a:pt x="417144" y="5796064"/>
                  </a:lnTo>
                  <a:lnTo>
                    <a:pt x="462851" y="5805919"/>
                  </a:lnTo>
                  <a:lnTo>
                    <a:pt x="509854" y="5811952"/>
                  </a:lnTo>
                  <a:lnTo>
                    <a:pt x="557999" y="5813996"/>
                  </a:lnTo>
                  <a:lnTo>
                    <a:pt x="606145" y="5811952"/>
                  </a:lnTo>
                  <a:lnTo>
                    <a:pt x="653161" y="5805919"/>
                  </a:lnTo>
                  <a:lnTo>
                    <a:pt x="698868" y="5796064"/>
                  </a:lnTo>
                  <a:lnTo>
                    <a:pt x="743102" y="5782564"/>
                  </a:lnTo>
                  <a:lnTo>
                    <a:pt x="785685" y="5765584"/>
                  </a:lnTo>
                  <a:lnTo>
                    <a:pt x="826477" y="5745289"/>
                  </a:lnTo>
                  <a:lnTo>
                    <a:pt x="865289" y="5721845"/>
                  </a:lnTo>
                  <a:lnTo>
                    <a:pt x="901954" y="5695416"/>
                  </a:lnTo>
                  <a:lnTo>
                    <a:pt x="936307" y="5666181"/>
                  </a:lnTo>
                  <a:lnTo>
                    <a:pt x="968197" y="5634304"/>
                  </a:lnTo>
                  <a:lnTo>
                    <a:pt x="997432" y="5599938"/>
                  </a:lnTo>
                  <a:lnTo>
                    <a:pt x="1023848" y="5563273"/>
                  </a:lnTo>
                  <a:lnTo>
                    <a:pt x="1047292" y="5524462"/>
                  </a:lnTo>
                  <a:lnTo>
                    <a:pt x="1067587" y="5483669"/>
                  </a:lnTo>
                  <a:lnTo>
                    <a:pt x="1084580" y="5441086"/>
                  </a:lnTo>
                  <a:lnTo>
                    <a:pt x="1098080" y="5396852"/>
                  </a:lnTo>
                  <a:lnTo>
                    <a:pt x="1107922" y="5351145"/>
                  </a:lnTo>
                  <a:lnTo>
                    <a:pt x="1113955" y="5304129"/>
                  </a:lnTo>
                  <a:lnTo>
                    <a:pt x="1115999" y="5255984"/>
                  </a:lnTo>
                  <a:close/>
                </a:path>
                <a:path w="5886450" h="5814059">
                  <a:moveTo>
                    <a:pt x="1115999" y="2942983"/>
                  </a:moveTo>
                  <a:lnTo>
                    <a:pt x="1113955" y="2894838"/>
                  </a:lnTo>
                  <a:lnTo>
                    <a:pt x="1107922" y="2847835"/>
                  </a:lnTo>
                  <a:lnTo>
                    <a:pt x="1098080" y="2802128"/>
                  </a:lnTo>
                  <a:lnTo>
                    <a:pt x="1084580" y="2757906"/>
                  </a:lnTo>
                  <a:lnTo>
                    <a:pt x="1067587" y="2715310"/>
                  </a:lnTo>
                  <a:lnTo>
                    <a:pt x="1047292" y="2674531"/>
                  </a:lnTo>
                  <a:lnTo>
                    <a:pt x="1023848" y="2635720"/>
                  </a:lnTo>
                  <a:lnTo>
                    <a:pt x="997432" y="2599055"/>
                  </a:lnTo>
                  <a:lnTo>
                    <a:pt x="968197" y="2564688"/>
                  </a:lnTo>
                  <a:lnTo>
                    <a:pt x="936307" y="2532811"/>
                  </a:lnTo>
                  <a:lnTo>
                    <a:pt x="901954" y="2503576"/>
                  </a:lnTo>
                  <a:lnTo>
                    <a:pt x="865289" y="2477147"/>
                  </a:lnTo>
                  <a:lnTo>
                    <a:pt x="826477" y="2453703"/>
                  </a:lnTo>
                  <a:lnTo>
                    <a:pt x="785685" y="2433409"/>
                  </a:lnTo>
                  <a:lnTo>
                    <a:pt x="743102" y="2416429"/>
                  </a:lnTo>
                  <a:lnTo>
                    <a:pt x="698868" y="2402929"/>
                  </a:lnTo>
                  <a:lnTo>
                    <a:pt x="653161" y="2393086"/>
                  </a:lnTo>
                  <a:lnTo>
                    <a:pt x="606145" y="2387054"/>
                  </a:lnTo>
                  <a:lnTo>
                    <a:pt x="557999" y="2384996"/>
                  </a:lnTo>
                  <a:lnTo>
                    <a:pt x="509854" y="2387054"/>
                  </a:lnTo>
                  <a:lnTo>
                    <a:pt x="462851" y="2393086"/>
                  </a:lnTo>
                  <a:lnTo>
                    <a:pt x="417144" y="2402929"/>
                  </a:lnTo>
                  <a:lnTo>
                    <a:pt x="372910" y="2416429"/>
                  </a:lnTo>
                  <a:lnTo>
                    <a:pt x="330314" y="2433409"/>
                  </a:lnTo>
                  <a:lnTo>
                    <a:pt x="289534" y="2453703"/>
                  </a:lnTo>
                  <a:lnTo>
                    <a:pt x="250723" y="2477147"/>
                  </a:lnTo>
                  <a:lnTo>
                    <a:pt x="214058" y="2503576"/>
                  </a:lnTo>
                  <a:lnTo>
                    <a:pt x="179705" y="2532811"/>
                  </a:lnTo>
                  <a:lnTo>
                    <a:pt x="147815" y="2564688"/>
                  </a:lnTo>
                  <a:lnTo>
                    <a:pt x="118579" y="2599055"/>
                  </a:lnTo>
                  <a:lnTo>
                    <a:pt x="92163" y="2635720"/>
                  </a:lnTo>
                  <a:lnTo>
                    <a:pt x="68719" y="2674531"/>
                  </a:lnTo>
                  <a:lnTo>
                    <a:pt x="48412" y="2715310"/>
                  </a:lnTo>
                  <a:lnTo>
                    <a:pt x="31432" y="2757906"/>
                  </a:lnTo>
                  <a:lnTo>
                    <a:pt x="17932" y="2802128"/>
                  </a:lnTo>
                  <a:lnTo>
                    <a:pt x="8089" y="2847835"/>
                  </a:lnTo>
                  <a:lnTo>
                    <a:pt x="2057" y="2894838"/>
                  </a:lnTo>
                  <a:lnTo>
                    <a:pt x="0" y="2942983"/>
                  </a:lnTo>
                  <a:lnTo>
                    <a:pt x="2057" y="2991129"/>
                  </a:lnTo>
                  <a:lnTo>
                    <a:pt x="8089" y="3038144"/>
                  </a:lnTo>
                  <a:lnTo>
                    <a:pt x="17932" y="3083852"/>
                  </a:lnTo>
                  <a:lnTo>
                    <a:pt x="31432" y="3128086"/>
                  </a:lnTo>
                  <a:lnTo>
                    <a:pt x="48412" y="3170669"/>
                  </a:lnTo>
                  <a:lnTo>
                    <a:pt x="68719" y="3211461"/>
                  </a:lnTo>
                  <a:lnTo>
                    <a:pt x="92163" y="3250273"/>
                  </a:lnTo>
                  <a:lnTo>
                    <a:pt x="118579" y="3286937"/>
                  </a:lnTo>
                  <a:lnTo>
                    <a:pt x="147815" y="3321304"/>
                  </a:lnTo>
                  <a:lnTo>
                    <a:pt x="179705" y="3353181"/>
                  </a:lnTo>
                  <a:lnTo>
                    <a:pt x="214058" y="3382416"/>
                  </a:lnTo>
                  <a:lnTo>
                    <a:pt x="250723" y="3408845"/>
                  </a:lnTo>
                  <a:lnTo>
                    <a:pt x="289534" y="3432289"/>
                  </a:lnTo>
                  <a:lnTo>
                    <a:pt x="330314" y="3452584"/>
                  </a:lnTo>
                  <a:lnTo>
                    <a:pt x="372910" y="3469563"/>
                  </a:lnTo>
                  <a:lnTo>
                    <a:pt x="417144" y="3483064"/>
                  </a:lnTo>
                  <a:lnTo>
                    <a:pt x="462851" y="3492919"/>
                  </a:lnTo>
                  <a:lnTo>
                    <a:pt x="509854" y="3498951"/>
                  </a:lnTo>
                  <a:lnTo>
                    <a:pt x="557999" y="3500996"/>
                  </a:lnTo>
                  <a:lnTo>
                    <a:pt x="606145" y="3498951"/>
                  </a:lnTo>
                  <a:lnTo>
                    <a:pt x="653161" y="3492919"/>
                  </a:lnTo>
                  <a:lnTo>
                    <a:pt x="698868" y="3483064"/>
                  </a:lnTo>
                  <a:lnTo>
                    <a:pt x="743102" y="3469563"/>
                  </a:lnTo>
                  <a:lnTo>
                    <a:pt x="785685" y="3452584"/>
                  </a:lnTo>
                  <a:lnTo>
                    <a:pt x="826477" y="3432289"/>
                  </a:lnTo>
                  <a:lnTo>
                    <a:pt x="865289" y="3408845"/>
                  </a:lnTo>
                  <a:lnTo>
                    <a:pt x="901954" y="3382416"/>
                  </a:lnTo>
                  <a:lnTo>
                    <a:pt x="936307" y="3353181"/>
                  </a:lnTo>
                  <a:lnTo>
                    <a:pt x="968197" y="3321304"/>
                  </a:lnTo>
                  <a:lnTo>
                    <a:pt x="997432" y="3286937"/>
                  </a:lnTo>
                  <a:lnTo>
                    <a:pt x="1023848" y="3250273"/>
                  </a:lnTo>
                  <a:lnTo>
                    <a:pt x="1047292" y="3211461"/>
                  </a:lnTo>
                  <a:lnTo>
                    <a:pt x="1067587" y="3170669"/>
                  </a:lnTo>
                  <a:lnTo>
                    <a:pt x="1084580" y="3128086"/>
                  </a:lnTo>
                  <a:lnTo>
                    <a:pt x="1098080" y="3083852"/>
                  </a:lnTo>
                  <a:lnTo>
                    <a:pt x="1107922" y="3038144"/>
                  </a:lnTo>
                  <a:lnTo>
                    <a:pt x="1113955" y="2991129"/>
                  </a:lnTo>
                  <a:lnTo>
                    <a:pt x="1115999" y="2942983"/>
                  </a:lnTo>
                  <a:close/>
                </a:path>
                <a:path w="5886450" h="5814059">
                  <a:moveTo>
                    <a:pt x="1115999" y="557987"/>
                  </a:moveTo>
                  <a:lnTo>
                    <a:pt x="1113955" y="509841"/>
                  </a:lnTo>
                  <a:lnTo>
                    <a:pt x="1107922" y="462838"/>
                  </a:lnTo>
                  <a:lnTo>
                    <a:pt x="1098080" y="417131"/>
                  </a:lnTo>
                  <a:lnTo>
                    <a:pt x="1084580" y="372910"/>
                  </a:lnTo>
                  <a:lnTo>
                    <a:pt x="1067587" y="330314"/>
                  </a:lnTo>
                  <a:lnTo>
                    <a:pt x="1047292" y="289534"/>
                  </a:lnTo>
                  <a:lnTo>
                    <a:pt x="1023848" y="250723"/>
                  </a:lnTo>
                  <a:lnTo>
                    <a:pt x="997432" y="214058"/>
                  </a:lnTo>
                  <a:lnTo>
                    <a:pt x="968197" y="179692"/>
                  </a:lnTo>
                  <a:lnTo>
                    <a:pt x="936307" y="147815"/>
                  </a:lnTo>
                  <a:lnTo>
                    <a:pt x="901954" y="118579"/>
                  </a:lnTo>
                  <a:lnTo>
                    <a:pt x="865289" y="92163"/>
                  </a:lnTo>
                  <a:lnTo>
                    <a:pt x="826477" y="68719"/>
                  </a:lnTo>
                  <a:lnTo>
                    <a:pt x="785685" y="48412"/>
                  </a:lnTo>
                  <a:lnTo>
                    <a:pt x="743102" y="31432"/>
                  </a:lnTo>
                  <a:lnTo>
                    <a:pt x="698868" y="17932"/>
                  </a:lnTo>
                  <a:lnTo>
                    <a:pt x="653161" y="8089"/>
                  </a:lnTo>
                  <a:lnTo>
                    <a:pt x="606145" y="2057"/>
                  </a:lnTo>
                  <a:lnTo>
                    <a:pt x="557999" y="0"/>
                  </a:lnTo>
                  <a:lnTo>
                    <a:pt x="509854" y="2057"/>
                  </a:lnTo>
                  <a:lnTo>
                    <a:pt x="462851" y="8089"/>
                  </a:lnTo>
                  <a:lnTo>
                    <a:pt x="417144" y="17932"/>
                  </a:lnTo>
                  <a:lnTo>
                    <a:pt x="372910" y="31432"/>
                  </a:lnTo>
                  <a:lnTo>
                    <a:pt x="330314" y="48412"/>
                  </a:lnTo>
                  <a:lnTo>
                    <a:pt x="289534" y="68719"/>
                  </a:lnTo>
                  <a:lnTo>
                    <a:pt x="250723" y="92163"/>
                  </a:lnTo>
                  <a:lnTo>
                    <a:pt x="214058" y="118579"/>
                  </a:lnTo>
                  <a:lnTo>
                    <a:pt x="179705" y="147815"/>
                  </a:lnTo>
                  <a:lnTo>
                    <a:pt x="147815" y="179692"/>
                  </a:lnTo>
                  <a:lnTo>
                    <a:pt x="118579" y="214058"/>
                  </a:lnTo>
                  <a:lnTo>
                    <a:pt x="92163" y="250723"/>
                  </a:lnTo>
                  <a:lnTo>
                    <a:pt x="68719" y="289534"/>
                  </a:lnTo>
                  <a:lnTo>
                    <a:pt x="48412" y="330314"/>
                  </a:lnTo>
                  <a:lnTo>
                    <a:pt x="31432" y="372910"/>
                  </a:lnTo>
                  <a:lnTo>
                    <a:pt x="17932" y="417131"/>
                  </a:lnTo>
                  <a:lnTo>
                    <a:pt x="8089" y="462838"/>
                  </a:lnTo>
                  <a:lnTo>
                    <a:pt x="2057" y="509841"/>
                  </a:lnTo>
                  <a:lnTo>
                    <a:pt x="0" y="557987"/>
                  </a:lnTo>
                  <a:lnTo>
                    <a:pt x="2057" y="606132"/>
                  </a:lnTo>
                  <a:lnTo>
                    <a:pt x="8089" y="653148"/>
                  </a:lnTo>
                  <a:lnTo>
                    <a:pt x="17932" y="698855"/>
                  </a:lnTo>
                  <a:lnTo>
                    <a:pt x="31432" y="743089"/>
                  </a:lnTo>
                  <a:lnTo>
                    <a:pt x="48412" y="785685"/>
                  </a:lnTo>
                  <a:lnTo>
                    <a:pt x="68719" y="826465"/>
                  </a:lnTo>
                  <a:lnTo>
                    <a:pt x="92163" y="865276"/>
                  </a:lnTo>
                  <a:lnTo>
                    <a:pt x="118579" y="901941"/>
                  </a:lnTo>
                  <a:lnTo>
                    <a:pt x="147815" y="936307"/>
                  </a:lnTo>
                  <a:lnTo>
                    <a:pt x="179705" y="968184"/>
                  </a:lnTo>
                  <a:lnTo>
                    <a:pt x="214058" y="997419"/>
                  </a:lnTo>
                  <a:lnTo>
                    <a:pt x="250723" y="1023848"/>
                  </a:lnTo>
                  <a:lnTo>
                    <a:pt x="289534" y="1047292"/>
                  </a:lnTo>
                  <a:lnTo>
                    <a:pt x="330314" y="1067587"/>
                  </a:lnTo>
                  <a:lnTo>
                    <a:pt x="372910" y="1084567"/>
                  </a:lnTo>
                  <a:lnTo>
                    <a:pt x="417144" y="1098067"/>
                  </a:lnTo>
                  <a:lnTo>
                    <a:pt x="462851" y="1107922"/>
                  </a:lnTo>
                  <a:lnTo>
                    <a:pt x="509854" y="1113955"/>
                  </a:lnTo>
                  <a:lnTo>
                    <a:pt x="557999" y="1115999"/>
                  </a:lnTo>
                  <a:lnTo>
                    <a:pt x="606145" y="1113955"/>
                  </a:lnTo>
                  <a:lnTo>
                    <a:pt x="653161" y="1107922"/>
                  </a:lnTo>
                  <a:lnTo>
                    <a:pt x="698868" y="1098067"/>
                  </a:lnTo>
                  <a:lnTo>
                    <a:pt x="743102" y="1084567"/>
                  </a:lnTo>
                  <a:lnTo>
                    <a:pt x="785685" y="1067587"/>
                  </a:lnTo>
                  <a:lnTo>
                    <a:pt x="826477" y="1047292"/>
                  </a:lnTo>
                  <a:lnTo>
                    <a:pt x="865289" y="1023848"/>
                  </a:lnTo>
                  <a:lnTo>
                    <a:pt x="901954" y="997419"/>
                  </a:lnTo>
                  <a:lnTo>
                    <a:pt x="936307" y="968184"/>
                  </a:lnTo>
                  <a:lnTo>
                    <a:pt x="968197" y="936307"/>
                  </a:lnTo>
                  <a:lnTo>
                    <a:pt x="997432" y="901941"/>
                  </a:lnTo>
                  <a:lnTo>
                    <a:pt x="1023848" y="865276"/>
                  </a:lnTo>
                  <a:lnTo>
                    <a:pt x="1047292" y="826465"/>
                  </a:lnTo>
                  <a:lnTo>
                    <a:pt x="1067587" y="785685"/>
                  </a:lnTo>
                  <a:lnTo>
                    <a:pt x="1084580" y="743089"/>
                  </a:lnTo>
                  <a:lnTo>
                    <a:pt x="1098080" y="698855"/>
                  </a:lnTo>
                  <a:lnTo>
                    <a:pt x="1107922" y="653148"/>
                  </a:lnTo>
                  <a:lnTo>
                    <a:pt x="1113955" y="606132"/>
                  </a:lnTo>
                  <a:lnTo>
                    <a:pt x="1115999" y="557987"/>
                  </a:lnTo>
                  <a:close/>
                </a:path>
                <a:path w="5886450" h="5814059">
                  <a:moveTo>
                    <a:pt x="2827807" y="1922386"/>
                  </a:moveTo>
                  <a:lnTo>
                    <a:pt x="2825762" y="1874240"/>
                  </a:lnTo>
                  <a:lnTo>
                    <a:pt x="2819730" y="1827237"/>
                  </a:lnTo>
                  <a:lnTo>
                    <a:pt x="2809875" y="1781530"/>
                  </a:lnTo>
                  <a:lnTo>
                    <a:pt x="2796375" y="1737296"/>
                  </a:lnTo>
                  <a:lnTo>
                    <a:pt x="2779395" y="1694713"/>
                  </a:lnTo>
                  <a:lnTo>
                    <a:pt x="2759100" y="1653921"/>
                  </a:lnTo>
                  <a:lnTo>
                    <a:pt x="2735656" y="1615109"/>
                  </a:lnTo>
                  <a:lnTo>
                    <a:pt x="2709227" y="1578444"/>
                  </a:lnTo>
                  <a:lnTo>
                    <a:pt x="2679992" y="1544091"/>
                  </a:lnTo>
                  <a:lnTo>
                    <a:pt x="2648115" y="1512214"/>
                  </a:lnTo>
                  <a:lnTo>
                    <a:pt x="2613749" y="1482979"/>
                  </a:lnTo>
                  <a:lnTo>
                    <a:pt x="2577084" y="1456550"/>
                  </a:lnTo>
                  <a:lnTo>
                    <a:pt x="2538272" y="1433106"/>
                  </a:lnTo>
                  <a:lnTo>
                    <a:pt x="2497493" y="1412811"/>
                  </a:lnTo>
                  <a:lnTo>
                    <a:pt x="2454897" y="1395831"/>
                  </a:lnTo>
                  <a:lnTo>
                    <a:pt x="2410663" y="1382331"/>
                  </a:lnTo>
                  <a:lnTo>
                    <a:pt x="2364956" y="1372476"/>
                  </a:lnTo>
                  <a:lnTo>
                    <a:pt x="2317953" y="1366443"/>
                  </a:lnTo>
                  <a:lnTo>
                    <a:pt x="2269807" y="1364399"/>
                  </a:lnTo>
                  <a:lnTo>
                    <a:pt x="2221661" y="1366443"/>
                  </a:lnTo>
                  <a:lnTo>
                    <a:pt x="2174646" y="1372476"/>
                  </a:lnTo>
                  <a:lnTo>
                    <a:pt x="2128939" y="1382331"/>
                  </a:lnTo>
                  <a:lnTo>
                    <a:pt x="2084717" y="1395831"/>
                  </a:lnTo>
                  <a:lnTo>
                    <a:pt x="2042121" y="1412811"/>
                  </a:lnTo>
                  <a:lnTo>
                    <a:pt x="2001329" y="1433106"/>
                  </a:lnTo>
                  <a:lnTo>
                    <a:pt x="1962518" y="1456550"/>
                  </a:lnTo>
                  <a:lnTo>
                    <a:pt x="1925853" y="1482979"/>
                  </a:lnTo>
                  <a:lnTo>
                    <a:pt x="1891499" y="1512214"/>
                  </a:lnTo>
                  <a:lnTo>
                    <a:pt x="1859622" y="1544091"/>
                  </a:lnTo>
                  <a:lnTo>
                    <a:pt x="1830387" y="1578444"/>
                  </a:lnTo>
                  <a:lnTo>
                    <a:pt x="1803958" y="1615109"/>
                  </a:lnTo>
                  <a:lnTo>
                    <a:pt x="1780514" y="1653921"/>
                  </a:lnTo>
                  <a:lnTo>
                    <a:pt x="1760220" y="1694713"/>
                  </a:lnTo>
                  <a:lnTo>
                    <a:pt x="1743240" y="1737296"/>
                  </a:lnTo>
                  <a:lnTo>
                    <a:pt x="1729740" y="1781530"/>
                  </a:lnTo>
                  <a:lnTo>
                    <a:pt x="1719884" y="1827237"/>
                  </a:lnTo>
                  <a:lnTo>
                    <a:pt x="1713852" y="1874240"/>
                  </a:lnTo>
                  <a:lnTo>
                    <a:pt x="1711807" y="1922386"/>
                  </a:lnTo>
                  <a:lnTo>
                    <a:pt x="1713852" y="1970532"/>
                  </a:lnTo>
                  <a:lnTo>
                    <a:pt x="1719884" y="2017547"/>
                  </a:lnTo>
                  <a:lnTo>
                    <a:pt x="1729740" y="2063242"/>
                  </a:lnTo>
                  <a:lnTo>
                    <a:pt x="1743240" y="2107476"/>
                  </a:lnTo>
                  <a:lnTo>
                    <a:pt x="1760220" y="2150072"/>
                  </a:lnTo>
                  <a:lnTo>
                    <a:pt x="1780514" y="2190864"/>
                  </a:lnTo>
                  <a:lnTo>
                    <a:pt x="1803958" y="2229675"/>
                  </a:lnTo>
                  <a:lnTo>
                    <a:pt x="1830387" y="2266340"/>
                  </a:lnTo>
                  <a:lnTo>
                    <a:pt x="1859622" y="2300694"/>
                  </a:lnTo>
                  <a:lnTo>
                    <a:pt x="1891499" y="2332583"/>
                  </a:lnTo>
                  <a:lnTo>
                    <a:pt x="1925853" y="2361819"/>
                  </a:lnTo>
                  <a:lnTo>
                    <a:pt x="1962518" y="2388247"/>
                  </a:lnTo>
                  <a:lnTo>
                    <a:pt x="2001329" y="2411692"/>
                  </a:lnTo>
                  <a:lnTo>
                    <a:pt x="2042121" y="2431986"/>
                  </a:lnTo>
                  <a:lnTo>
                    <a:pt x="2084717" y="2448966"/>
                  </a:lnTo>
                  <a:lnTo>
                    <a:pt x="2128939" y="2462466"/>
                  </a:lnTo>
                  <a:lnTo>
                    <a:pt x="2174646" y="2472321"/>
                  </a:lnTo>
                  <a:lnTo>
                    <a:pt x="2221661" y="2478354"/>
                  </a:lnTo>
                  <a:lnTo>
                    <a:pt x="2269807" y="2480399"/>
                  </a:lnTo>
                  <a:lnTo>
                    <a:pt x="2317953" y="2478354"/>
                  </a:lnTo>
                  <a:lnTo>
                    <a:pt x="2364956" y="2472321"/>
                  </a:lnTo>
                  <a:lnTo>
                    <a:pt x="2410663" y="2462466"/>
                  </a:lnTo>
                  <a:lnTo>
                    <a:pt x="2454897" y="2448966"/>
                  </a:lnTo>
                  <a:lnTo>
                    <a:pt x="2497493" y="2431986"/>
                  </a:lnTo>
                  <a:lnTo>
                    <a:pt x="2538272" y="2411692"/>
                  </a:lnTo>
                  <a:lnTo>
                    <a:pt x="2577084" y="2388247"/>
                  </a:lnTo>
                  <a:lnTo>
                    <a:pt x="2613749" y="2361819"/>
                  </a:lnTo>
                  <a:lnTo>
                    <a:pt x="2648115" y="2332583"/>
                  </a:lnTo>
                  <a:lnTo>
                    <a:pt x="2679992" y="2300694"/>
                  </a:lnTo>
                  <a:lnTo>
                    <a:pt x="2709227" y="2266340"/>
                  </a:lnTo>
                  <a:lnTo>
                    <a:pt x="2735656" y="2229675"/>
                  </a:lnTo>
                  <a:lnTo>
                    <a:pt x="2759100" y="2190864"/>
                  </a:lnTo>
                  <a:lnTo>
                    <a:pt x="2779395" y="2150072"/>
                  </a:lnTo>
                  <a:lnTo>
                    <a:pt x="2796375" y="2107476"/>
                  </a:lnTo>
                  <a:lnTo>
                    <a:pt x="2809875" y="2063242"/>
                  </a:lnTo>
                  <a:lnTo>
                    <a:pt x="2819730" y="2017547"/>
                  </a:lnTo>
                  <a:lnTo>
                    <a:pt x="2825762" y="1970532"/>
                  </a:lnTo>
                  <a:lnTo>
                    <a:pt x="2827807" y="1922386"/>
                  </a:lnTo>
                  <a:close/>
                </a:path>
                <a:path w="5886450" h="5814059">
                  <a:moveTo>
                    <a:pt x="3501009" y="5255984"/>
                  </a:moveTo>
                  <a:lnTo>
                    <a:pt x="3498951" y="5207838"/>
                  </a:lnTo>
                  <a:lnTo>
                    <a:pt x="3492919" y="5160835"/>
                  </a:lnTo>
                  <a:lnTo>
                    <a:pt x="3483076" y="5115128"/>
                  </a:lnTo>
                  <a:lnTo>
                    <a:pt x="3469576" y="5070907"/>
                  </a:lnTo>
                  <a:lnTo>
                    <a:pt x="3452596" y="5028311"/>
                  </a:lnTo>
                  <a:lnTo>
                    <a:pt x="3432302" y="4987531"/>
                  </a:lnTo>
                  <a:lnTo>
                    <a:pt x="3408857" y="4948720"/>
                  </a:lnTo>
                  <a:lnTo>
                    <a:pt x="3382429" y="4912055"/>
                  </a:lnTo>
                  <a:lnTo>
                    <a:pt x="3353193" y="4877689"/>
                  </a:lnTo>
                  <a:lnTo>
                    <a:pt x="3321316" y="4845812"/>
                  </a:lnTo>
                  <a:lnTo>
                    <a:pt x="3286950" y="4816576"/>
                  </a:lnTo>
                  <a:lnTo>
                    <a:pt x="3250285" y="4790148"/>
                  </a:lnTo>
                  <a:lnTo>
                    <a:pt x="3211474" y="4766703"/>
                  </a:lnTo>
                  <a:lnTo>
                    <a:pt x="3170694" y="4746409"/>
                  </a:lnTo>
                  <a:lnTo>
                    <a:pt x="3128099" y="4729429"/>
                  </a:lnTo>
                  <a:lnTo>
                    <a:pt x="3083864" y="4715929"/>
                  </a:lnTo>
                  <a:lnTo>
                    <a:pt x="3038157" y="4706086"/>
                  </a:lnTo>
                  <a:lnTo>
                    <a:pt x="2991154" y="4700054"/>
                  </a:lnTo>
                  <a:lnTo>
                    <a:pt x="2943009" y="4697996"/>
                  </a:lnTo>
                  <a:lnTo>
                    <a:pt x="2894863" y="4700054"/>
                  </a:lnTo>
                  <a:lnTo>
                    <a:pt x="2847848" y="4706086"/>
                  </a:lnTo>
                  <a:lnTo>
                    <a:pt x="2802140" y="4715929"/>
                  </a:lnTo>
                  <a:lnTo>
                    <a:pt x="2757906" y="4729429"/>
                  </a:lnTo>
                  <a:lnTo>
                    <a:pt x="2715323" y="4746409"/>
                  </a:lnTo>
                  <a:lnTo>
                    <a:pt x="2674531" y="4766703"/>
                  </a:lnTo>
                  <a:lnTo>
                    <a:pt x="2635720" y="4790148"/>
                  </a:lnTo>
                  <a:lnTo>
                    <a:pt x="2599055" y="4816576"/>
                  </a:lnTo>
                  <a:lnTo>
                    <a:pt x="2564701" y="4845812"/>
                  </a:lnTo>
                  <a:lnTo>
                    <a:pt x="2532824" y="4877689"/>
                  </a:lnTo>
                  <a:lnTo>
                    <a:pt x="2503576" y="4912055"/>
                  </a:lnTo>
                  <a:lnTo>
                    <a:pt x="2477160" y="4948720"/>
                  </a:lnTo>
                  <a:lnTo>
                    <a:pt x="2453716" y="4987531"/>
                  </a:lnTo>
                  <a:lnTo>
                    <a:pt x="2433421" y="5028311"/>
                  </a:lnTo>
                  <a:lnTo>
                    <a:pt x="2416441" y="5070907"/>
                  </a:lnTo>
                  <a:lnTo>
                    <a:pt x="2402941" y="5115128"/>
                  </a:lnTo>
                  <a:lnTo>
                    <a:pt x="2393086" y="5160835"/>
                  </a:lnTo>
                  <a:lnTo>
                    <a:pt x="2387054" y="5207838"/>
                  </a:lnTo>
                  <a:lnTo>
                    <a:pt x="2385009" y="5255984"/>
                  </a:lnTo>
                  <a:lnTo>
                    <a:pt x="2387054" y="5304129"/>
                  </a:lnTo>
                  <a:lnTo>
                    <a:pt x="2393086" y="5351145"/>
                  </a:lnTo>
                  <a:lnTo>
                    <a:pt x="2402941" y="5396852"/>
                  </a:lnTo>
                  <a:lnTo>
                    <a:pt x="2416441" y="5441086"/>
                  </a:lnTo>
                  <a:lnTo>
                    <a:pt x="2433421" y="5483669"/>
                  </a:lnTo>
                  <a:lnTo>
                    <a:pt x="2453716" y="5524462"/>
                  </a:lnTo>
                  <a:lnTo>
                    <a:pt x="2477160" y="5563273"/>
                  </a:lnTo>
                  <a:lnTo>
                    <a:pt x="2503576" y="5599938"/>
                  </a:lnTo>
                  <a:lnTo>
                    <a:pt x="2532824" y="5634304"/>
                  </a:lnTo>
                  <a:lnTo>
                    <a:pt x="2564701" y="5666181"/>
                  </a:lnTo>
                  <a:lnTo>
                    <a:pt x="2599055" y="5695416"/>
                  </a:lnTo>
                  <a:lnTo>
                    <a:pt x="2635720" y="5721845"/>
                  </a:lnTo>
                  <a:lnTo>
                    <a:pt x="2674531" y="5745289"/>
                  </a:lnTo>
                  <a:lnTo>
                    <a:pt x="2715323" y="5765584"/>
                  </a:lnTo>
                  <a:lnTo>
                    <a:pt x="2757906" y="5782564"/>
                  </a:lnTo>
                  <a:lnTo>
                    <a:pt x="2802140" y="5796064"/>
                  </a:lnTo>
                  <a:lnTo>
                    <a:pt x="2847848" y="5805919"/>
                  </a:lnTo>
                  <a:lnTo>
                    <a:pt x="2894863" y="5811952"/>
                  </a:lnTo>
                  <a:lnTo>
                    <a:pt x="2943009" y="5813996"/>
                  </a:lnTo>
                  <a:lnTo>
                    <a:pt x="2991154" y="5811952"/>
                  </a:lnTo>
                  <a:lnTo>
                    <a:pt x="3038157" y="5805919"/>
                  </a:lnTo>
                  <a:lnTo>
                    <a:pt x="3083864" y="5796064"/>
                  </a:lnTo>
                  <a:lnTo>
                    <a:pt x="3128099" y="5782564"/>
                  </a:lnTo>
                  <a:lnTo>
                    <a:pt x="3170694" y="5765584"/>
                  </a:lnTo>
                  <a:lnTo>
                    <a:pt x="3211474" y="5745289"/>
                  </a:lnTo>
                  <a:lnTo>
                    <a:pt x="3250285" y="5721845"/>
                  </a:lnTo>
                  <a:lnTo>
                    <a:pt x="3286950" y="5695416"/>
                  </a:lnTo>
                  <a:lnTo>
                    <a:pt x="3321316" y="5666181"/>
                  </a:lnTo>
                  <a:lnTo>
                    <a:pt x="3353193" y="5634304"/>
                  </a:lnTo>
                  <a:lnTo>
                    <a:pt x="3382429" y="5599938"/>
                  </a:lnTo>
                  <a:lnTo>
                    <a:pt x="3408857" y="5563273"/>
                  </a:lnTo>
                  <a:lnTo>
                    <a:pt x="3432302" y="5524462"/>
                  </a:lnTo>
                  <a:lnTo>
                    <a:pt x="3452596" y="5483669"/>
                  </a:lnTo>
                  <a:lnTo>
                    <a:pt x="3469576" y="5441086"/>
                  </a:lnTo>
                  <a:lnTo>
                    <a:pt x="3483076" y="5396852"/>
                  </a:lnTo>
                  <a:lnTo>
                    <a:pt x="3492919" y="5351145"/>
                  </a:lnTo>
                  <a:lnTo>
                    <a:pt x="3498951" y="5304129"/>
                  </a:lnTo>
                  <a:lnTo>
                    <a:pt x="3501009" y="5255984"/>
                  </a:lnTo>
                  <a:close/>
                </a:path>
                <a:path w="5886450" h="5814059">
                  <a:moveTo>
                    <a:pt x="4642205" y="3722382"/>
                  </a:moveTo>
                  <a:lnTo>
                    <a:pt x="4640161" y="3674237"/>
                  </a:lnTo>
                  <a:lnTo>
                    <a:pt x="4634128" y="3627234"/>
                  </a:lnTo>
                  <a:lnTo>
                    <a:pt x="4624273" y="3581527"/>
                  </a:lnTo>
                  <a:lnTo>
                    <a:pt x="4610773" y="3537305"/>
                  </a:lnTo>
                  <a:lnTo>
                    <a:pt x="4593793" y="3494709"/>
                  </a:lnTo>
                  <a:lnTo>
                    <a:pt x="4573498" y="3453930"/>
                  </a:lnTo>
                  <a:lnTo>
                    <a:pt x="4550054" y="3415119"/>
                  </a:lnTo>
                  <a:lnTo>
                    <a:pt x="4523625" y="3378454"/>
                  </a:lnTo>
                  <a:lnTo>
                    <a:pt x="4494390" y="3344087"/>
                  </a:lnTo>
                  <a:lnTo>
                    <a:pt x="4462513" y="3312210"/>
                  </a:lnTo>
                  <a:lnTo>
                    <a:pt x="4428160" y="3282975"/>
                  </a:lnTo>
                  <a:lnTo>
                    <a:pt x="4391482" y="3256559"/>
                  </a:lnTo>
                  <a:lnTo>
                    <a:pt x="4352671" y="3233115"/>
                  </a:lnTo>
                  <a:lnTo>
                    <a:pt x="4311891" y="3212808"/>
                  </a:lnTo>
                  <a:lnTo>
                    <a:pt x="4269295" y="3195828"/>
                  </a:lnTo>
                  <a:lnTo>
                    <a:pt x="4225061" y="3182328"/>
                  </a:lnTo>
                  <a:lnTo>
                    <a:pt x="4179366" y="3172485"/>
                  </a:lnTo>
                  <a:lnTo>
                    <a:pt x="4132351" y="3166453"/>
                  </a:lnTo>
                  <a:lnTo>
                    <a:pt x="4084205" y="3164395"/>
                  </a:lnTo>
                  <a:lnTo>
                    <a:pt x="4036060" y="3166453"/>
                  </a:lnTo>
                  <a:lnTo>
                    <a:pt x="3989044" y="3172485"/>
                  </a:lnTo>
                  <a:lnTo>
                    <a:pt x="3943350" y="3182328"/>
                  </a:lnTo>
                  <a:lnTo>
                    <a:pt x="3899116" y="3195828"/>
                  </a:lnTo>
                  <a:lnTo>
                    <a:pt x="3856520" y="3212808"/>
                  </a:lnTo>
                  <a:lnTo>
                    <a:pt x="3815740" y="3233115"/>
                  </a:lnTo>
                  <a:lnTo>
                    <a:pt x="3776929" y="3256559"/>
                  </a:lnTo>
                  <a:lnTo>
                    <a:pt x="3740251" y="3282975"/>
                  </a:lnTo>
                  <a:lnTo>
                    <a:pt x="3705898" y="3312210"/>
                  </a:lnTo>
                  <a:lnTo>
                    <a:pt x="3674021" y="3344087"/>
                  </a:lnTo>
                  <a:lnTo>
                    <a:pt x="3644785" y="3378454"/>
                  </a:lnTo>
                  <a:lnTo>
                    <a:pt x="3618357" y="3415119"/>
                  </a:lnTo>
                  <a:lnTo>
                    <a:pt x="3594912" y="3453930"/>
                  </a:lnTo>
                  <a:lnTo>
                    <a:pt x="3574618" y="3494709"/>
                  </a:lnTo>
                  <a:lnTo>
                    <a:pt x="3557638" y="3537305"/>
                  </a:lnTo>
                  <a:lnTo>
                    <a:pt x="3544138" y="3581527"/>
                  </a:lnTo>
                  <a:lnTo>
                    <a:pt x="3534283" y="3627234"/>
                  </a:lnTo>
                  <a:lnTo>
                    <a:pt x="3528250" y="3674237"/>
                  </a:lnTo>
                  <a:lnTo>
                    <a:pt x="3526205" y="3722382"/>
                  </a:lnTo>
                  <a:lnTo>
                    <a:pt x="3528250" y="3770528"/>
                  </a:lnTo>
                  <a:lnTo>
                    <a:pt x="3534283" y="3817543"/>
                  </a:lnTo>
                  <a:lnTo>
                    <a:pt x="3544138" y="3863251"/>
                  </a:lnTo>
                  <a:lnTo>
                    <a:pt x="3557638" y="3907485"/>
                  </a:lnTo>
                  <a:lnTo>
                    <a:pt x="3574618" y="3950081"/>
                  </a:lnTo>
                  <a:lnTo>
                    <a:pt x="3594912" y="3990860"/>
                  </a:lnTo>
                  <a:lnTo>
                    <a:pt x="3618357" y="4029672"/>
                  </a:lnTo>
                  <a:lnTo>
                    <a:pt x="3644785" y="4066336"/>
                  </a:lnTo>
                  <a:lnTo>
                    <a:pt x="3674021" y="4100703"/>
                  </a:lnTo>
                  <a:lnTo>
                    <a:pt x="3705898" y="4132580"/>
                  </a:lnTo>
                  <a:lnTo>
                    <a:pt x="3740251" y="4161815"/>
                  </a:lnTo>
                  <a:lnTo>
                    <a:pt x="3776929" y="4188244"/>
                  </a:lnTo>
                  <a:lnTo>
                    <a:pt x="3815740" y="4211688"/>
                  </a:lnTo>
                  <a:lnTo>
                    <a:pt x="3856520" y="4231983"/>
                  </a:lnTo>
                  <a:lnTo>
                    <a:pt x="3899116" y="4248963"/>
                  </a:lnTo>
                  <a:lnTo>
                    <a:pt x="3943350" y="4262463"/>
                  </a:lnTo>
                  <a:lnTo>
                    <a:pt x="3989044" y="4272318"/>
                  </a:lnTo>
                  <a:lnTo>
                    <a:pt x="4036060" y="4278350"/>
                  </a:lnTo>
                  <a:lnTo>
                    <a:pt x="4084205" y="4280395"/>
                  </a:lnTo>
                  <a:lnTo>
                    <a:pt x="4132351" y="4278350"/>
                  </a:lnTo>
                  <a:lnTo>
                    <a:pt x="4179366" y="4272318"/>
                  </a:lnTo>
                  <a:lnTo>
                    <a:pt x="4225061" y="4262463"/>
                  </a:lnTo>
                  <a:lnTo>
                    <a:pt x="4269295" y="4248963"/>
                  </a:lnTo>
                  <a:lnTo>
                    <a:pt x="4311891" y="4231983"/>
                  </a:lnTo>
                  <a:lnTo>
                    <a:pt x="4352671" y="4211688"/>
                  </a:lnTo>
                  <a:lnTo>
                    <a:pt x="4391482" y="4188244"/>
                  </a:lnTo>
                  <a:lnTo>
                    <a:pt x="4428160" y="4161815"/>
                  </a:lnTo>
                  <a:lnTo>
                    <a:pt x="4462513" y="4132580"/>
                  </a:lnTo>
                  <a:lnTo>
                    <a:pt x="4494390" y="4100703"/>
                  </a:lnTo>
                  <a:lnTo>
                    <a:pt x="4523625" y="4066336"/>
                  </a:lnTo>
                  <a:lnTo>
                    <a:pt x="4550054" y="4029672"/>
                  </a:lnTo>
                  <a:lnTo>
                    <a:pt x="4573498" y="3990860"/>
                  </a:lnTo>
                  <a:lnTo>
                    <a:pt x="4593793" y="3950081"/>
                  </a:lnTo>
                  <a:lnTo>
                    <a:pt x="4610773" y="3907485"/>
                  </a:lnTo>
                  <a:lnTo>
                    <a:pt x="4624273" y="3863251"/>
                  </a:lnTo>
                  <a:lnTo>
                    <a:pt x="4634128" y="3817543"/>
                  </a:lnTo>
                  <a:lnTo>
                    <a:pt x="4640161" y="3770528"/>
                  </a:lnTo>
                  <a:lnTo>
                    <a:pt x="4642205" y="3722382"/>
                  </a:lnTo>
                  <a:close/>
                </a:path>
                <a:path w="5886450" h="5814059">
                  <a:moveTo>
                    <a:pt x="5886005" y="5255984"/>
                  </a:moveTo>
                  <a:lnTo>
                    <a:pt x="5883961" y="5207838"/>
                  </a:lnTo>
                  <a:lnTo>
                    <a:pt x="5877928" y="5160835"/>
                  </a:lnTo>
                  <a:lnTo>
                    <a:pt x="5868073" y="5115128"/>
                  </a:lnTo>
                  <a:lnTo>
                    <a:pt x="5854573" y="5070907"/>
                  </a:lnTo>
                  <a:lnTo>
                    <a:pt x="5837593" y="5028311"/>
                  </a:lnTo>
                  <a:lnTo>
                    <a:pt x="5817298" y="4987531"/>
                  </a:lnTo>
                  <a:lnTo>
                    <a:pt x="5793854" y="4948720"/>
                  </a:lnTo>
                  <a:lnTo>
                    <a:pt x="5767425" y="4912055"/>
                  </a:lnTo>
                  <a:lnTo>
                    <a:pt x="5738190" y="4877689"/>
                  </a:lnTo>
                  <a:lnTo>
                    <a:pt x="5706313" y="4845812"/>
                  </a:lnTo>
                  <a:lnTo>
                    <a:pt x="5671959" y="4816576"/>
                  </a:lnTo>
                  <a:lnTo>
                    <a:pt x="5635282" y="4790148"/>
                  </a:lnTo>
                  <a:lnTo>
                    <a:pt x="5596471" y="4766703"/>
                  </a:lnTo>
                  <a:lnTo>
                    <a:pt x="5555691" y="4746409"/>
                  </a:lnTo>
                  <a:lnTo>
                    <a:pt x="5513095" y="4729429"/>
                  </a:lnTo>
                  <a:lnTo>
                    <a:pt x="5468861" y="4715929"/>
                  </a:lnTo>
                  <a:lnTo>
                    <a:pt x="5423166" y="4706086"/>
                  </a:lnTo>
                  <a:lnTo>
                    <a:pt x="5376151" y="4700054"/>
                  </a:lnTo>
                  <a:lnTo>
                    <a:pt x="5328005" y="4697996"/>
                  </a:lnTo>
                  <a:lnTo>
                    <a:pt x="5279860" y="4700054"/>
                  </a:lnTo>
                  <a:lnTo>
                    <a:pt x="5232844" y="4706086"/>
                  </a:lnTo>
                  <a:lnTo>
                    <a:pt x="5187150" y="4715929"/>
                  </a:lnTo>
                  <a:lnTo>
                    <a:pt x="5142916" y="4729429"/>
                  </a:lnTo>
                  <a:lnTo>
                    <a:pt x="5100320" y="4746409"/>
                  </a:lnTo>
                  <a:lnTo>
                    <a:pt x="5059540" y="4766703"/>
                  </a:lnTo>
                  <a:lnTo>
                    <a:pt x="5020729" y="4790148"/>
                  </a:lnTo>
                  <a:lnTo>
                    <a:pt x="4984051" y="4816576"/>
                  </a:lnTo>
                  <a:lnTo>
                    <a:pt x="4949698" y="4845812"/>
                  </a:lnTo>
                  <a:lnTo>
                    <a:pt x="4917821" y="4877689"/>
                  </a:lnTo>
                  <a:lnTo>
                    <a:pt x="4888585" y="4912055"/>
                  </a:lnTo>
                  <a:lnTo>
                    <a:pt x="4862157" y="4948720"/>
                  </a:lnTo>
                  <a:lnTo>
                    <a:pt x="4838712" y="4987531"/>
                  </a:lnTo>
                  <a:lnTo>
                    <a:pt x="4818418" y="5028311"/>
                  </a:lnTo>
                  <a:lnTo>
                    <a:pt x="4801438" y="5070907"/>
                  </a:lnTo>
                  <a:lnTo>
                    <a:pt x="4787938" y="5115128"/>
                  </a:lnTo>
                  <a:lnTo>
                    <a:pt x="4778083" y="5160835"/>
                  </a:lnTo>
                  <a:lnTo>
                    <a:pt x="4772050" y="5207838"/>
                  </a:lnTo>
                  <a:lnTo>
                    <a:pt x="4770005" y="5255984"/>
                  </a:lnTo>
                  <a:lnTo>
                    <a:pt x="4772050" y="5304129"/>
                  </a:lnTo>
                  <a:lnTo>
                    <a:pt x="4778083" y="5351145"/>
                  </a:lnTo>
                  <a:lnTo>
                    <a:pt x="4787938" y="5396852"/>
                  </a:lnTo>
                  <a:lnTo>
                    <a:pt x="4801438" y="5441086"/>
                  </a:lnTo>
                  <a:lnTo>
                    <a:pt x="4818418" y="5483669"/>
                  </a:lnTo>
                  <a:lnTo>
                    <a:pt x="4838712" y="5524462"/>
                  </a:lnTo>
                  <a:lnTo>
                    <a:pt x="4862157" y="5563273"/>
                  </a:lnTo>
                  <a:lnTo>
                    <a:pt x="4888585" y="5599938"/>
                  </a:lnTo>
                  <a:lnTo>
                    <a:pt x="4917821" y="5634304"/>
                  </a:lnTo>
                  <a:lnTo>
                    <a:pt x="4949698" y="5666181"/>
                  </a:lnTo>
                  <a:lnTo>
                    <a:pt x="4984051" y="5695416"/>
                  </a:lnTo>
                  <a:lnTo>
                    <a:pt x="5020729" y="5721845"/>
                  </a:lnTo>
                  <a:lnTo>
                    <a:pt x="5059540" y="5745289"/>
                  </a:lnTo>
                  <a:lnTo>
                    <a:pt x="5100320" y="5765584"/>
                  </a:lnTo>
                  <a:lnTo>
                    <a:pt x="5142916" y="5782564"/>
                  </a:lnTo>
                  <a:lnTo>
                    <a:pt x="5187150" y="5796064"/>
                  </a:lnTo>
                  <a:lnTo>
                    <a:pt x="5232844" y="5805919"/>
                  </a:lnTo>
                  <a:lnTo>
                    <a:pt x="5279860" y="5811952"/>
                  </a:lnTo>
                  <a:lnTo>
                    <a:pt x="5328005" y="5813996"/>
                  </a:lnTo>
                  <a:lnTo>
                    <a:pt x="5376151" y="5811952"/>
                  </a:lnTo>
                  <a:lnTo>
                    <a:pt x="5423166" y="5805919"/>
                  </a:lnTo>
                  <a:lnTo>
                    <a:pt x="5468861" y="5796064"/>
                  </a:lnTo>
                  <a:lnTo>
                    <a:pt x="5513095" y="5782564"/>
                  </a:lnTo>
                  <a:lnTo>
                    <a:pt x="5555691" y="5765584"/>
                  </a:lnTo>
                  <a:lnTo>
                    <a:pt x="5596471" y="5745289"/>
                  </a:lnTo>
                  <a:lnTo>
                    <a:pt x="5635282" y="5721845"/>
                  </a:lnTo>
                  <a:lnTo>
                    <a:pt x="5671959" y="5695416"/>
                  </a:lnTo>
                  <a:lnTo>
                    <a:pt x="5706313" y="5666181"/>
                  </a:lnTo>
                  <a:lnTo>
                    <a:pt x="5738190" y="5634304"/>
                  </a:lnTo>
                  <a:lnTo>
                    <a:pt x="5767425" y="5599938"/>
                  </a:lnTo>
                  <a:lnTo>
                    <a:pt x="5793854" y="5563273"/>
                  </a:lnTo>
                  <a:lnTo>
                    <a:pt x="5817298" y="5524462"/>
                  </a:lnTo>
                  <a:lnTo>
                    <a:pt x="5837593" y="5483669"/>
                  </a:lnTo>
                  <a:lnTo>
                    <a:pt x="5854573" y="5441086"/>
                  </a:lnTo>
                  <a:lnTo>
                    <a:pt x="5868073" y="5396852"/>
                  </a:lnTo>
                  <a:lnTo>
                    <a:pt x="5877928" y="5351145"/>
                  </a:lnTo>
                  <a:lnTo>
                    <a:pt x="5883961" y="5304129"/>
                  </a:lnTo>
                  <a:lnTo>
                    <a:pt x="5886005" y="5255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474100" y="153592"/>
            <a:ext cx="4025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6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86801" y="457200"/>
            <a:ext cx="6645909" cy="6645909"/>
            <a:chOff x="1486801" y="457200"/>
            <a:chExt cx="6645909" cy="6645909"/>
          </a:xfrm>
        </p:grpSpPr>
        <p:sp>
          <p:nvSpPr>
            <p:cNvPr id="3" name="object 3"/>
            <p:cNvSpPr/>
            <p:nvPr/>
          </p:nvSpPr>
          <p:spPr>
            <a:xfrm>
              <a:off x="1489976" y="460375"/>
              <a:ext cx="6639559" cy="6639559"/>
            </a:xfrm>
            <a:custGeom>
              <a:avLst/>
              <a:gdLst/>
              <a:ahLst/>
              <a:cxnLst/>
              <a:rect l="l" t="t" r="r" b="b"/>
              <a:pathLst>
                <a:path w="6639559" h="6639559">
                  <a:moveTo>
                    <a:pt x="0" y="6639255"/>
                  </a:moveTo>
                  <a:lnTo>
                    <a:pt x="6639255" y="6639255"/>
                  </a:lnTo>
                  <a:lnTo>
                    <a:pt x="663925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45994" y="899997"/>
              <a:ext cx="4320540" cy="5760085"/>
            </a:xfrm>
            <a:custGeom>
              <a:avLst/>
              <a:gdLst/>
              <a:ahLst/>
              <a:cxnLst/>
              <a:rect l="l" t="t" r="r" b="b"/>
              <a:pathLst>
                <a:path w="4320540" h="5760084">
                  <a:moveTo>
                    <a:pt x="1080008" y="4050004"/>
                  </a:moveTo>
                  <a:lnTo>
                    <a:pt x="1077798" y="4000855"/>
                  </a:lnTo>
                  <a:lnTo>
                    <a:pt x="1071308" y="3952938"/>
                  </a:lnTo>
                  <a:lnTo>
                    <a:pt x="1060716" y="3906456"/>
                  </a:lnTo>
                  <a:lnTo>
                    <a:pt x="1046213" y="3861587"/>
                  </a:lnTo>
                  <a:lnTo>
                    <a:pt x="1028014" y="3818521"/>
                  </a:lnTo>
                  <a:lnTo>
                    <a:pt x="1006271" y="3777462"/>
                  </a:lnTo>
                  <a:lnTo>
                    <a:pt x="981214" y="3738588"/>
                  </a:lnTo>
                  <a:lnTo>
                    <a:pt x="952995" y="3702088"/>
                  </a:lnTo>
                  <a:lnTo>
                    <a:pt x="921842" y="3668166"/>
                  </a:lnTo>
                  <a:lnTo>
                    <a:pt x="887920" y="3637013"/>
                  </a:lnTo>
                  <a:lnTo>
                    <a:pt x="851420" y="3608794"/>
                  </a:lnTo>
                  <a:lnTo>
                    <a:pt x="812546" y="3583736"/>
                  </a:lnTo>
                  <a:lnTo>
                    <a:pt x="771486" y="3561994"/>
                  </a:lnTo>
                  <a:lnTo>
                    <a:pt x="728421" y="3543782"/>
                  </a:lnTo>
                  <a:lnTo>
                    <a:pt x="683552" y="3529292"/>
                  </a:lnTo>
                  <a:lnTo>
                    <a:pt x="637070" y="3518700"/>
                  </a:lnTo>
                  <a:lnTo>
                    <a:pt x="589153" y="3512210"/>
                  </a:lnTo>
                  <a:lnTo>
                    <a:pt x="540004" y="3510000"/>
                  </a:lnTo>
                  <a:lnTo>
                    <a:pt x="490842" y="3512210"/>
                  </a:lnTo>
                  <a:lnTo>
                    <a:pt x="442937" y="3518700"/>
                  </a:lnTo>
                  <a:lnTo>
                    <a:pt x="396443" y="3529292"/>
                  </a:lnTo>
                  <a:lnTo>
                    <a:pt x="351574" y="3543782"/>
                  </a:lnTo>
                  <a:lnTo>
                    <a:pt x="308508" y="3561994"/>
                  </a:lnTo>
                  <a:lnTo>
                    <a:pt x="267449" y="3583736"/>
                  </a:lnTo>
                  <a:lnTo>
                    <a:pt x="228574" y="3608794"/>
                  </a:lnTo>
                  <a:lnTo>
                    <a:pt x="192087" y="3637013"/>
                  </a:lnTo>
                  <a:lnTo>
                    <a:pt x="158153" y="3668166"/>
                  </a:lnTo>
                  <a:lnTo>
                    <a:pt x="127000" y="3702088"/>
                  </a:lnTo>
                  <a:lnTo>
                    <a:pt x="98793" y="3738588"/>
                  </a:lnTo>
                  <a:lnTo>
                    <a:pt x="73723" y="3777462"/>
                  </a:lnTo>
                  <a:lnTo>
                    <a:pt x="51993" y="3818521"/>
                  </a:lnTo>
                  <a:lnTo>
                    <a:pt x="33782" y="3861587"/>
                  </a:lnTo>
                  <a:lnTo>
                    <a:pt x="19278" y="3906456"/>
                  </a:lnTo>
                  <a:lnTo>
                    <a:pt x="8699" y="3952938"/>
                  </a:lnTo>
                  <a:lnTo>
                    <a:pt x="2197" y="4000855"/>
                  </a:lnTo>
                  <a:lnTo>
                    <a:pt x="0" y="4050004"/>
                  </a:lnTo>
                  <a:lnTo>
                    <a:pt x="2197" y="4099153"/>
                  </a:lnTo>
                  <a:lnTo>
                    <a:pt x="8699" y="4147070"/>
                  </a:lnTo>
                  <a:lnTo>
                    <a:pt x="19278" y="4193565"/>
                  </a:lnTo>
                  <a:lnTo>
                    <a:pt x="33782" y="4238434"/>
                  </a:lnTo>
                  <a:lnTo>
                    <a:pt x="51993" y="4281500"/>
                  </a:lnTo>
                  <a:lnTo>
                    <a:pt x="73723" y="4322559"/>
                  </a:lnTo>
                  <a:lnTo>
                    <a:pt x="98793" y="4361434"/>
                  </a:lnTo>
                  <a:lnTo>
                    <a:pt x="127000" y="4397921"/>
                  </a:lnTo>
                  <a:lnTo>
                    <a:pt x="158153" y="4431843"/>
                  </a:lnTo>
                  <a:lnTo>
                    <a:pt x="192087" y="4463008"/>
                  </a:lnTo>
                  <a:lnTo>
                    <a:pt x="228574" y="4491215"/>
                  </a:lnTo>
                  <a:lnTo>
                    <a:pt x="267449" y="4516285"/>
                  </a:lnTo>
                  <a:lnTo>
                    <a:pt x="308508" y="4538015"/>
                  </a:lnTo>
                  <a:lnTo>
                    <a:pt x="351574" y="4556226"/>
                  </a:lnTo>
                  <a:lnTo>
                    <a:pt x="396443" y="4570717"/>
                  </a:lnTo>
                  <a:lnTo>
                    <a:pt x="442937" y="4581309"/>
                  </a:lnTo>
                  <a:lnTo>
                    <a:pt x="490842" y="4587811"/>
                  </a:lnTo>
                  <a:lnTo>
                    <a:pt x="540004" y="4590008"/>
                  </a:lnTo>
                  <a:lnTo>
                    <a:pt x="589153" y="4587811"/>
                  </a:lnTo>
                  <a:lnTo>
                    <a:pt x="637070" y="4581309"/>
                  </a:lnTo>
                  <a:lnTo>
                    <a:pt x="683552" y="4570717"/>
                  </a:lnTo>
                  <a:lnTo>
                    <a:pt x="728421" y="4556226"/>
                  </a:lnTo>
                  <a:lnTo>
                    <a:pt x="771486" y="4538015"/>
                  </a:lnTo>
                  <a:lnTo>
                    <a:pt x="812546" y="4516285"/>
                  </a:lnTo>
                  <a:lnTo>
                    <a:pt x="851420" y="4491215"/>
                  </a:lnTo>
                  <a:lnTo>
                    <a:pt x="887920" y="4463008"/>
                  </a:lnTo>
                  <a:lnTo>
                    <a:pt x="921842" y="4431843"/>
                  </a:lnTo>
                  <a:lnTo>
                    <a:pt x="952995" y="4397921"/>
                  </a:lnTo>
                  <a:lnTo>
                    <a:pt x="981214" y="4361434"/>
                  </a:lnTo>
                  <a:lnTo>
                    <a:pt x="1006271" y="4322559"/>
                  </a:lnTo>
                  <a:lnTo>
                    <a:pt x="1028014" y="4281500"/>
                  </a:lnTo>
                  <a:lnTo>
                    <a:pt x="1046213" y="4238434"/>
                  </a:lnTo>
                  <a:lnTo>
                    <a:pt x="1060716" y="4193565"/>
                  </a:lnTo>
                  <a:lnTo>
                    <a:pt x="1071308" y="4147070"/>
                  </a:lnTo>
                  <a:lnTo>
                    <a:pt x="1077798" y="4099153"/>
                  </a:lnTo>
                  <a:lnTo>
                    <a:pt x="1080008" y="4050004"/>
                  </a:lnTo>
                  <a:close/>
                </a:path>
                <a:path w="4320540" h="5760084">
                  <a:moveTo>
                    <a:pt x="1080008" y="1710004"/>
                  </a:moveTo>
                  <a:lnTo>
                    <a:pt x="1077798" y="1660855"/>
                  </a:lnTo>
                  <a:lnTo>
                    <a:pt x="1071308" y="1612938"/>
                  </a:lnTo>
                  <a:lnTo>
                    <a:pt x="1060716" y="1566456"/>
                  </a:lnTo>
                  <a:lnTo>
                    <a:pt x="1046213" y="1521587"/>
                  </a:lnTo>
                  <a:lnTo>
                    <a:pt x="1028014" y="1478521"/>
                  </a:lnTo>
                  <a:lnTo>
                    <a:pt x="1006271" y="1437462"/>
                  </a:lnTo>
                  <a:lnTo>
                    <a:pt x="981214" y="1398587"/>
                  </a:lnTo>
                  <a:lnTo>
                    <a:pt x="952995" y="1362087"/>
                  </a:lnTo>
                  <a:lnTo>
                    <a:pt x="921842" y="1328166"/>
                  </a:lnTo>
                  <a:lnTo>
                    <a:pt x="887920" y="1297012"/>
                  </a:lnTo>
                  <a:lnTo>
                    <a:pt x="851420" y="1268793"/>
                  </a:lnTo>
                  <a:lnTo>
                    <a:pt x="812546" y="1243736"/>
                  </a:lnTo>
                  <a:lnTo>
                    <a:pt x="771486" y="1221994"/>
                  </a:lnTo>
                  <a:lnTo>
                    <a:pt x="728421" y="1203794"/>
                  </a:lnTo>
                  <a:lnTo>
                    <a:pt x="683552" y="1189291"/>
                  </a:lnTo>
                  <a:lnTo>
                    <a:pt x="637070" y="1178699"/>
                  </a:lnTo>
                  <a:lnTo>
                    <a:pt x="589153" y="1172210"/>
                  </a:lnTo>
                  <a:lnTo>
                    <a:pt x="540004" y="1170000"/>
                  </a:lnTo>
                  <a:lnTo>
                    <a:pt x="490842" y="1172210"/>
                  </a:lnTo>
                  <a:lnTo>
                    <a:pt x="442937" y="1178699"/>
                  </a:lnTo>
                  <a:lnTo>
                    <a:pt x="396443" y="1189291"/>
                  </a:lnTo>
                  <a:lnTo>
                    <a:pt x="351574" y="1203794"/>
                  </a:lnTo>
                  <a:lnTo>
                    <a:pt x="308508" y="1221994"/>
                  </a:lnTo>
                  <a:lnTo>
                    <a:pt x="267449" y="1243736"/>
                  </a:lnTo>
                  <a:lnTo>
                    <a:pt x="228574" y="1268793"/>
                  </a:lnTo>
                  <a:lnTo>
                    <a:pt x="192087" y="1297012"/>
                  </a:lnTo>
                  <a:lnTo>
                    <a:pt x="158153" y="1328166"/>
                  </a:lnTo>
                  <a:lnTo>
                    <a:pt x="127000" y="1362087"/>
                  </a:lnTo>
                  <a:lnTo>
                    <a:pt x="98793" y="1398587"/>
                  </a:lnTo>
                  <a:lnTo>
                    <a:pt x="73723" y="1437462"/>
                  </a:lnTo>
                  <a:lnTo>
                    <a:pt x="51993" y="1478521"/>
                  </a:lnTo>
                  <a:lnTo>
                    <a:pt x="33782" y="1521587"/>
                  </a:lnTo>
                  <a:lnTo>
                    <a:pt x="19278" y="1566456"/>
                  </a:lnTo>
                  <a:lnTo>
                    <a:pt x="8699" y="1612938"/>
                  </a:lnTo>
                  <a:lnTo>
                    <a:pt x="2197" y="1660855"/>
                  </a:lnTo>
                  <a:lnTo>
                    <a:pt x="0" y="1710004"/>
                  </a:lnTo>
                  <a:lnTo>
                    <a:pt x="2197" y="1759165"/>
                  </a:lnTo>
                  <a:lnTo>
                    <a:pt x="8699" y="1807070"/>
                  </a:lnTo>
                  <a:lnTo>
                    <a:pt x="19278" y="1853565"/>
                  </a:lnTo>
                  <a:lnTo>
                    <a:pt x="33782" y="1898434"/>
                  </a:lnTo>
                  <a:lnTo>
                    <a:pt x="51993" y="1941499"/>
                  </a:lnTo>
                  <a:lnTo>
                    <a:pt x="73723" y="1982558"/>
                  </a:lnTo>
                  <a:lnTo>
                    <a:pt x="98793" y="2021433"/>
                  </a:lnTo>
                  <a:lnTo>
                    <a:pt x="127000" y="2057920"/>
                  </a:lnTo>
                  <a:lnTo>
                    <a:pt x="158153" y="2091855"/>
                  </a:lnTo>
                  <a:lnTo>
                    <a:pt x="192087" y="2123008"/>
                  </a:lnTo>
                  <a:lnTo>
                    <a:pt x="228574" y="2151215"/>
                  </a:lnTo>
                  <a:lnTo>
                    <a:pt x="267449" y="2176284"/>
                  </a:lnTo>
                  <a:lnTo>
                    <a:pt x="308508" y="2198014"/>
                  </a:lnTo>
                  <a:lnTo>
                    <a:pt x="351574" y="2216226"/>
                  </a:lnTo>
                  <a:lnTo>
                    <a:pt x="396443" y="2230729"/>
                  </a:lnTo>
                  <a:lnTo>
                    <a:pt x="442937" y="2241308"/>
                  </a:lnTo>
                  <a:lnTo>
                    <a:pt x="490842" y="2247811"/>
                  </a:lnTo>
                  <a:lnTo>
                    <a:pt x="540004" y="2250008"/>
                  </a:lnTo>
                  <a:lnTo>
                    <a:pt x="589153" y="2247811"/>
                  </a:lnTo>
                  <a:lnTo>
                    <a:pt x="637070" y="2241308"/>
                  </a:lnTo>
                  <a:lnTo>
                    <a:pt x="683552" y="2230729"/>
                  </a:lnTo>
                  <a:lnTo>
                    <a:pt x="728421" y="2216226"/>
                  </a:lnTo>
                  <a:lnTo>
                    <a:pt x="771486" y="2198014"/>
                  </a:lnTo>
                  <a:lnTo>
                    <a:pt x="812546" y="2176284"/>
                  </a:lnTo>
                  <a:lnTo>
                    <a:pt x="851420" y="2151215"/>
                  </a:lnTo>
                  <a:lnTo>
                    <a:pt x="887920" y="2123008"/>
                  </a:lnTo>
                  <a:lnTo>
                    <a:pt x="921842" y="2091855"/>
                  </a:lnTo>
                  <a:lnTo>
                    <a:pt x="952995" y="2057920"/>
                  </a:lnTo>
                  <a:lnTo>
                    <a:pt x="981214" y="2021433"/>
                  </a:lnTo>
                  <a:lnTo>
                    <a:pt x="1006271" y="1982558"/>
                  </a:lnTo>
                  <a:lnTo>
                    <a:pt x="1028014" y="1941499"/>
                  </a:lnTo>
                  <a:lnTo>
                    <a:pt x="1046213" y="1898434"/>
                  </a:lnTo>
                  <a:lnTo>
                    <a:pt x="1060716" y="1853565"/>
                  </a:lnTo>
                  <a:lnTo>
                    <a:pt x="1071308" y="1807070"/>
                  </a:lnTo>
                  <a:lnTo>
                    <a:pt x="1077798" y="1759165"/>
                  </a:lnTo>
                  <a:lnTo>
                    <a:pt x="1080008" y="1710004"/>
                  </a:lnTo>
                  <a:close/>
                </a:path>
                <a:path w="4320540" h="5760084">
                  <a:moveTo>
                    <a:pt x="2700007" y="5220005"/>
                  </a:moveTo>
                  <a:lnTo>
                    <a:pt x="2697797" y="5170856"/>
                  </a:lnTo>
                  <a:lnTo>
                    <a:pt x="2691307" y="5122938"/>
                  </a:lnTo>
                  <a:lnTo>
                    <a:pt x="2680716" y="5076456"/>
                  </a:lnTo>
                  <a:lnTo>
                    <a:pt x="2666225" y="5031587"/>
                  </a:lnTo>
                  <a:lnTo>
                    <a:pt x="2648013" y="4988522"/>
                  </a:lnTo>
                  <a:lnTo>
                    <a:pt x="2626271" y="4947463"/>
                  </a:lnTo>
                  <a:lnTo>
                    <a:pt x="2601214" y="4908588"/>
                  </a:lnTo>
                  <a:lnTo>
                    <a:pt x="2572994" y="4872088"/>
                  </a:lnTo>
                  <a:lnTo>
                    <a:pt x="2541841" y="4838166"/>
                  </a:lnTo>
                  <a:lnTo>
                    <a:pt x="2507919" y="4807013"/>
                  </a:lnTo>
                  <a:lnTo>
                    <a:pt x="2471420" y="4778794"/>
                  </a:lnTo>
                  <a:lnTo>
                    <a:pt x="2432545" y="4753737"/>
                  </a:lnTo>
                  <a:lnTo>
                    <a:pt x="2391486" y="4731994"/>
                  </a:lnTo>
                  <a:lnTo>
                    <a:pt x="2348420" y="4713783"/>
                  </a:lnTo>
                  <a:lnTo>
                    <a:pt x="2303551" y="4699292"/>
                  </a:lnTo>
                  <a:lnTo>
                    <a:pt x="2257069" y="4688700"/>
                  </a:lnTo>
                  <a:lnTo>
                    <a:pt x="2209152" y="4682210"/>
                  </a:lnTo>
                  <a:lnTo>
                    <a:pt x="2160003" y="4680001"/>
                  </a:lnTo>
                  <a:lnTo>
                    <a:pt x="2110854" y="4682210"/>
                  </a:lnTo>
                  <a:lnTo>
                    <a:pt x="2062937" y="4688700"/>
                  </a:lnTo>
                  <a:lnTo>
                    <a:pt x="2016442" y="4699292"/>
                  </a:lnTo>
                  <a:lnTo>
                    <a:pt x="1971573" y="4713783"/>
                  </a:lnTo>
                  <a:lnTo>
                    <a:pt x="1928507" y="4731994"/>
                  </a:lnTo>
                  <a:lnTo>
                    <a:pt x="1887448" y="4753737"/>
                  </a:lnTo>
                  <a:lnTo>
                    <a:pt x="1848573" y="4778794"/>
                  </a:lnTo>
                  <a:lnTo>
                    <a:pt x="1812086" y="4807013"/>
                  </a:lnTo>
                  <a:lnTo>
                    <a:pt x="1778165" y="4838166"/>
                  </a:lnTo>
                  <a:lnTo>
                    <a:pt x="1746999" y="4872088"/>
                  </a:lnTo>
                  <a:lnTo>
                    <a:pt x="1718792" y="4908588"/>
                  </a:lnTo>
                  <a:lnTo>
                    <a:pt x="1693722" y="4947463"/>
                  </a:lnTo>
                  <a:lnTo>
                    <a:pt x="1671993" y="4988522"/>
                  </a:lnTo>
                  <a:lnTo>
                    <a:pt x="1653781" y="5031587"/>
                  </a:lnTo>
                  <a:lnTo>
                    <a:pt x="1639290" y="5076456"/>
                  </a:lnTo>
                  <a:lnTo>
                    <a:pt x="1628698" y="5122938"/>
                  </a:lnTo>
                  <a:lnTo>
                    <a:pt x="1622196" y="5170856"/>
                  </a:lnTo>
                  <a:lnTo>
                    <a:pt x="1619999" y="5220005"/>
                  </a:lnTo>
                  <a:lnTo>
                    <a:pt x="1622196" y="5269154"/>
                  </a:lnTo>
                  <a:lnTo>
                    <a:pt x="1628698" y="5317071"/>
                  </a:lnTo>
                  <a:lnTo>
                    <a:pt x="1639290" y="5363565"/>
                  </a:lnTo>
                  <a:lnTo>
                    <a:pt x="1653781" y="5408434"/>
                  </a:lnTo>
                  <a:lnTo>
                    <a:pt x="1671993" y="5451500"/>
                  </a:lnTo>
                  <a:lnTo>
                    <a:pt x="1693722" y="5492559"/>
                  </a:lnTo>
                  <a:lnTo>
                    <a:pt x="1718792" y="5531434"/>
                  </a:lnTo>
                  <a:lnTo>
                    <a:pt x="1746999" y="5567921"/>
                  </a:lnTo>
                  <a:lnTo>
                    <a:pt x="1778165" y="5601843"/>
                  </a:lnTo>
                  <a:lnTo>
                    <a:pt x="1812086" y="5633009"/>
                  </a:lnTo>
                  <a:lnTo>
                    <a:pt x="1848573" y="5661215"/>
                  </a:lnTo>
                  <a:lnTo>
                    <a:pt x="1887448" y="5686285"/>
                  </a:lnTo>
                  <a:lnTo>
                    <a:pt x="1928507" y="5708015"/>
                  </a:lnTo>
                  <a:lnTo>
                    <a:pt x="1971573" y="5726227"/>
                  </a:lnTo>
                  <a:lnTo>
                    <a:pt x="2016442" y="5740717"/>
                  </a:lnTo>
                  <a:lnTo>
                    <a:pt x="2062937" y="5751309"/>
                  </a:lnTo>
                  <a:lnTo>
                    <a:pt x="2110854" y="5757811"/>
                  </a:lnTo>
                  <a:lnTo>
                    <a:pt x="2160003" y="5760009"/>
                  </a:lnTo>
                  <a:lnTo>
                    <a:pt x="2209152" y="5757811"/>
                  </a:lnTo>
                  <a:lnTo>
                    <a:pt x="2257069" y="5751309"/>
                  </a:lnTo>
                  <a:lnTo>
                    <a:pt x="2303551" y="5740717"/>
                  </a:lnTo>
                  <a:lnTo>
                    <a:pt x="2348420" y="5726227"/>
                  </a:lnTo>
                  <a:lnTo>
                    <a:pt x="2391486" y="5708015"/>
                  </a:lnTo>
                  <a:lnTo>
                    <a:pt x="2432545" y="5686285"/>
                  </a:lnTo>
                  <a:lnTo>
                    <a:pt x="2471420" y="5661215"/>
                  </a:lnTo>
                  <a:lnTo>
                    <a:pt x="2507919" y="5633009"/>
                  </a:lnTo>
                  <a:lnTo>
                    <a:pt x="2541841" y="5601843"/>
                  </a:lnTo>
                  <a:lnTo>
                    <a:pt x="2572994" y="5567921"/>
                  </a:lnTo>
                  <a:lnTo>
                    <a:pt x="2601214" y="5531434"/>
                  </a:lnTo>
                  <a:lnTo>
                    <a:pt x="2626271" y="5492559"/>
                  </a:lnTo>
                  <a:lnTo>
                    <a:pt x="2648013" y="5451500"/>
                  </a:lnTo>
                  <a:lnTo>
                    <a:pt x="2666225" y="5408434"/>
                  </a:lnTo>
                  <a:lnTo>
                    <a:pt x="2680716" y="5363565"/>
                  </a:lnTo>
                  <a:lnTo>
                    <a:pt x="2691307" y="5317071"/>
                  </a:lnTo>
                  <a:lnTo>
                    <a:pt x="2697797" y="5269154"/>
                  </a:lnTo>
                  <a:lnTo>
                    <a:pt x="2700007" y="5220005"/>
                  </a:lnTo>
                  <a:close/>
                </a:path>
                <a:path w="4320540" h="5760084">
                  <a:moveTo>
                    <a:pt x="2700007" y="2880004"/>
                  </a:moveTo>
                  <a:lnTo>
                    <a:pt x="2697797" y="2830855"/>
                  </a:lnTo>
                  <a:lnTo>
                    <a:pt x="2691307" y="2782938"/>
                  </a:lnTo>
                  <a:lnTo>
                    <a:pt x="2680716" y="2736456"/>
                  </a:lnTo>
                  <a:lnTo>
                    <a:pt x="2666225" y="2691587"/>
                  </a:lnTo>
                  <a:lnTo>
                    <a:pt x="2648013" y="2648521"/>
                  </a:lnTo>
                  <a:lnTo>
                    <a:pt x="2626271" y="2607462"/>
                  </a:lnTo>
                  <a:lnTo>
                    <a:pt x="2601214" y="2568587"/>
                  </a:lnTo>
                  <a:lnTo>
                    <a:pt x="2572994" y="2532088"/>
                  </a:lnTo>
                  <a:lnTo>
                    <a:pt x="2541841" y="2498166"/>
                  </a:lnTo>
                  <a:lnTo>
                    <a:pt x="2507919" y="2467013"/>
                  </a:lnTo>
                  <a:lnTo>
                    <a:pt x="2471420" y="2438793"/>
                  </a:lnTo>
                  <a:lnTo>
                    <a:pt x="2432545" y="2413736"/>
                  </a:lnTo>
                  <a:lnTo>
                    <a:pt x="2391486" y="2391994"/>
                  </a:lnTo>
                  <a:lnTo>
                    <a:pt x="2348420" y="2373782"/>
                  </a:lnTo>
                  <a:lnTo>
                    <a:pt x="2303551" y="2359291"/>
                  </a:lnTo>
                  <a:lnTo>
                    <a:pt x="2257069" y="2348700"/>
                  </a:lnTo>
                  <a:lnTo>
                    <a:pt x="2209152" y="2342210"/>
                  </a:lnTo>
                  <a:lnTo>
                    <a:pt x="2160003" y="2340000"/>
                  </a:lnTo>
                  <a:lnTo>
                    <a:pt x="2110854" y="2342210"/>
                  </a:lnTo>
                  <a:lnTo>
                    <a:pt x="2062937" y="2348700"/>
                  </a:lnTo>
                  <a:lnTo>
                    <a:pt x="2016442" y="2359291"/>
                  </a:lnTo>
                  <a:lnTo>
                    <a:pt x="1971573" y="2373782"/>
                  </a:lnTo>
                  <a:lnTo>
                    <a:pt x="1928507" y="2391994"/>
                  </a:lnTo>
                  <a:lnTo>
                    <a:pt x="1887448" y="2413736"/>
                  </a:lnTo>
                  <a:lnTo>
                    <a:pt x="1848573" y="2438793"/>
                  </a:lnTo>
                  <a:lnTo>
                    <a:pt x="1812086" y="2467013"/>
                  </a:lnTo>
                  <a:lnTo>
                    <a:pt x="1778165" y="2498166"/>
                  </a:lnTo>
                  <a:lnTo>
                    <a:pt x="1746999" y="2532088"/>
                  </a:lnTo>
                  <a:lnTo>
                    <a:pt x="1718792" y="2568587"/>
                  </a:lnTo>
                  <a:lnTo>
                    <a:pt x="1693722" y="2607462"/>
                  </a:lnTo>
                  <a:lnTo>
                    <a:pt x="1671993" y="2648521"/>
                  </a:lnTo>
                  <a:lnTo>
                    <a:pt x="1653781" y="2691587"/>
                  </a:lnTo>
                  <a:lnTo>
                    <a:pt x="1639290" y="2736456"/>
                  </a:lnTo>
                  <a:lnTo>
                    <a:pt x="1628698" y="2782938"/>
                  </a:lnTo>
                  <a:lnTo>
                    <a:pt x="1622196" y="2830855"/>
                  </a:lnTo>
                  <a:lnTo>
                    <a:pt x="1619999" y="2880004"/>
                  </a:lnTo>
                  <a:lnTo>
                    <a:pt x="1622196" y="2929153"/>
                  </a:lnTo>
                  <a:lnTo>
                    <a:pt x="1628698" y="2977070"/>
                  </a:lnTo>
                  <a:lnTo>
                    <a:pt x="1639290" y="3023565"/>
                  </a:lnTo>
                  <a:lnTo>
                    <a:pt x="1653781" y="3068434"/>
                  </a:lnTo>
                  <a:lnTo>
                    <a:pt x="1671993" y="3111500"/>
                  </a:lnTo>
                  <a:lnTo>
                    <a:pt x="1693722" y="3152559"/>
                  </a:lnTo>
                  <a:lnTo>
                    <a:pt x="1718792" y="3191433"/>
                  </a:lnTo>
                  <a:lnTo>
                    <a:pt x="1746999" y="3227921"/>
                  </a:lnTo>
                  <a:lnTo>
                    <a:pt x="1778165" y="3261842"/>
                  </a:lnTo>
                  <a:lnTo>
                    <a:pt x="1812086" y="3293008"/>
                  </a:lnTo>
                  <a:lnTo>
                    <a:pt x="1848573" y="3321215"/>
                  </a:lnTo>
                  <a:lnTo>
                    <a:pt x="1887448" y="3346285"/>
                  </a:lnTo>
                  <a:lnTo>
                    <a:pt x="1928507" y="3368014"/>
                  </a:lnTo>
                  <a:lnTo>
                    <a:pt x="1971573" y="3386226"/>
                  </a:lnTo>
                  <a:lnTo>
                    <a:pt x="2016442" y="3400717"/>
                  </a:lnTo>
                  <a:lnTo>
                    <a:pt x="2062937" y="3411309"/>
                  </a:lnTo>
                  <a:lnTo>
                    <a:pt x="2110854" y="3417811"/>
                  </a:lnTo>
                  <a:lnTo>
                    <a:pt x="2160003" y="3420008"/>
                  </a:lnTo>
                  <a:lnTo>
                    <a:pt x="2209152" y="3417811"/>
                  </a:lnTo>
                  <a:lnTo>
                    <a:pt x="2257069" y="3411309"/>
                  </a:lnTo>
                  <a:lnTo>
                    <a:pt x="2303551" y="3400717"/>
                  </a:lnTo>
                  <a:lnTo>
                    <a:pt x="2348420" y="3386226"/>
                  </a:lnTo>
                  <a:lnTo>
                    <a:pt x="2391486" y="3368014"/>
                  </a:lnTo>
                  <a:lnTo>
                    <a:pt x="2432545" y="3346285"/>
                  </a:lnTo>
                  <a:lnTo>
                    <a:pt x="2471420" y="3321215"/>
                  </a:lnTo>
                  <a:lnTo>
                    <a:pt x="2507919" y="3293008"/>
                  </a:lnTo>
                  <a:lnTo>
                    <a:pt x="2541841" y="3261842"/>
                  </a:lnTo>
                  <a:lnTo>
                    <a:pt x="2572994" y="3227921"/>
                  </a:lnTo>
                  <a:lnTo>
                    <a:pt x="2601214" y="3191433"/>
                  </a:lnTo>
                  <a:lnTo>
                    <a:pt x="2626271" y="3152559"/>
                  </a:lnTo>
                  <a:lnTo>
                    <a:pt x="2648013" y="3111500"/>
                  </a:lnTo>
                  <a:lnTo>
                    <a:pt x="2666225" y="3068434"/>
                  </a:lnTo>
                  <a:lnTo>
                    <a:pt x="2680716" y="3023565"/>
                  </a:lnTo>
                  <a:lnTo>
                    <a:pt x="2691307" y="2977070"/>
                  </a:lnTo>
                  <a:lnTo>
                    <a:pt x="2697797" y="2929153"/>
                  </a:lnTo>
                  <a:lnTo>
                    <a:pt x="2700007" y="2880004"/>
                  </a:lnTo>
                  <a:close/>
                </a:path>
                <a:path w="4320540" h="5760084">
                  <a:moveTo>
                    <a:pt x="2700007" y="540004"/>
                  </a:moveTo>
                  <a:lnTo>
                    <a:pt x="2697797" y="490855"/>
                  </a:lnTo>
                  <a:lnTo>
                    <a:pt x="2691307" y="442937"/>
                  </a:lnTo>
                  <a:lnTo>
                    <a:pt x="2680716" y="396455"/>
                  </a:lnTo>
                  <a:lnTo>
                    <a:pt x="2666225" y="351586"/>
                  </a:lnTo>
                  <a:lnTo>
                    <a:pt x="2648013" y="308521"/>
                  </a:lnTo>
                  <a:lnTo>
                    <a:pt x="2626271" y="267462"/>
                  </a:lnTo>
                  <a:lnTo>
                    <a:pt x="2601214" y="228587"/>
                  </a:lnTo>
                  <a:lnTo>
                    <a:pt x="2572994" y="192087"/>
                  </a:lnTo>
                  <a:lnTo>
                    <a:pt x="2541841" y="158165"/>
                  </a:lnTo>
                  <a:lnTo>
                    <a:pt x="2507919" y="127012"/>
                  </a:lnTo>
                  <a:lnTo>
                    <a:pt x="2471420" y="98793"/>
                  </a:lnTo>
                  <a:lnTo>
                    <a:pt x="2432545" y="73736"/>
                  </a:lnTo>
                  <a:lnTo>
                    <a:pt x="2391486" y="51993"/>
                  </a:lnTo>
                  <a:lnTo>
                    <a:pt x="2348420" y="33794"/>
                  </a:lnTo>
                  <a:lnTo>
                    <a:pt x="2303551" y="19291"/>
                  </a:lnTo>
                  <a:lnTo>
                    <a:pt x="2257069" y="8699"/>
                  </a:lnTo>
                  <a:lnTo>
                    <a:pt x="2209152" y="2209"/>
                  </a:lnTo>
                  <a:lnTo>
                    <a:pt x="2160003" y="0"/>
                  </a:lnTo>
                  <a:lnTo>
                    <a:pt x="2110854" y="2209"/>
                  </a:lnTo>
                  <a:lnTo>
                    <a:pt x="2062937" y="8699"/>
                  </a:lnTo>
                  <a:lnTo>
                    <a:pt x="2016442" y="19291"/>
                  </a:lnTo>
                  <a:lnTo>
                    <a:pt x="1971573" y="33794"/>
                  </a:lnTo>
                  <a:lnTo>
                    <a:pt x="1928507" y="51993"/>
                  </a:lnTo>
                  <a:lnTo>
                    <a:pt x="1887448" y="73736"/>
                  </a:lnTo>
                  <a:lnTo>
                    <a:pt x="1848573" y="98793"/>
                  </a:lnTo>
                  <a:lnTo>
                    <a:pt x="1812086" y="127012"/>
                  </a:lnTo>
                  <a:lnTo>
                    <a:pt x="1778165" y="158165"/>
                  </a:lnTo>
                  <a:lnTo>
                    <a:pt x="1746999" y="192087"/>
                  </a:lnTo>
                  <a:lnTo>
                    <a:pt x="1718792" y="228587"/>
                  </a:lnTo>
                  <a:lnTo>
                    <a:pt x="1693722" y="267462"/>
                  </a:lnTo>
                  <a:lnTo>
                    <a:pt x="1671993" y="308521"/>
                  </a:lnTo>
                  <a:lnTo>
                    <a:pt x="1653781" y="351586"/>
                  </a:lnTo>
                  <a:lnTo>
                    <a:pt x="1639290" y="396455"/>
                  </a:lnTo>
                  <a:lnTo>
                    <a:pt x="1628698" y="442937"/>
                  </a:lnTo>
                  <a:lnTo>
                    <a:pt x="1622196" y="490855"/>
                  </a:lnTo>
                  <a:lnTo>
                    <a:pt x="1619999" y="540004"/>
                  </a:lnTo>
                  <a:lnTo>
                    <a:pt x="1622196" y="589165"/>
                  </a:lnTo>
                  <a:lnTo>
                    <a:pt x="1628698" y="637070"/>
                  </a:lnTo>
                  <a:lnTo>
                    <a:pt x="1639290" y="683564"/>
                  </a:lnTo>
                  <a:lnTo>
                    <a:pt x="1653781" y="728433"/>
                  </a:lnTo>
                  <a:lnTo>
                    <a:pt x="1671993" y="771499"/>
                  </a:lnTo>
                  <a:lnTo>
                    <a:pt x="1693722" y="812558"/>
                  </a:lnTo>
                  <a:lnTo>
                    <a:pt x="1718792" y="851433"/>
                  </a:lnTo>
                  <a:lnTo>
                    <a:pt x="1746999" y="887920"/>
                  </a:lnTo>
                  <a:lnTo>
                    <a:pt x="1778165" y="921854"/>
                  </a:lnTo>
                  <a:lnTo>
                    <a:pt x="1812086" y="953008"/>
                  </a:lnTo>
                  <a:lnTo>
                    <a:pt x="1848573" y="981214"/>
                  </a:lnTo>
                  <a:lnTo>
                    <a:pt x="1887448" y="1006284"/>
                  </a:lnTo>
                  <a:lnTo>
                    <a:pt x="1928507" y="1028014"/>
                  </a:lnTo>
                  <a:lnTo>
                    <a:pt x="1971573" y="1046226"/>
                  </a:lnTo>
                  <a:lnTo>
                    <a:pt x="2016442" y="1060729"/>
                  </a:lnTo>
                  <a:lnTo>
                    <a:pt x="2062937" y="1071308"/>
                  </a:lnTo>
                  <a:lnTo>
                    <a:pt x="2110854" y="1077810"/>
                  </a:lnTo>
                  <a:lnTo>
                    <a:pt x="2160003" y="1080008"/>
                  </a:lnTo>
                  <a:lnTo>
                    <a:pt x="2209152" y="1077810"/>
                  </a:lnTo>
                  <a:lnTo>
                    <a:pt x="2257069" y="1071308"/>
                  </a:lnTo>
                  <a:lnTo>
                    <a:pt x="2303551" y="1060729"/>
                  </a:lnTo>
                  <a:lnTo>
                    <a:pt x="2348420" y="1046226"/>
                  </a:lnTo>
                  <a:lnTo>
                    <a:pt x="2391486" y="1028014"/>
                  </a:lnTo>
                  <a:lnTo>
                    <a:pt x="2432545" y="1006284"/>
                  </a:lnTo>
                  <a:lnTo>
                    <a:pt x="2471420" y="981214"/>
                  </a:lnTo>
                  <a:lnTo>
                    <a:pt x="2507919" y="953008"/>
                  </a:lnTo>
                  <a:lnTo>
                    <a:pt x="2541841" y="921854"/>
                  </a:lnTo>
                  <a:lnTo>
                    <a:pt x="2572994" y="887920"/>
                  </a:lnTo>
                  <a:lnTo>
                    <a:pt x="2601214" y="851433"/>
                  </a:lnTo>
                  <a:lnTo>
                    <a:pt x="2626271" y="812558"/>
                  </a:lnTo>
                  <a:lnTo>
                    <a:pt x="2648013" y="771499"/>
                  </a:lnTo>
                  <a:lnTo>
                    <a:pt x="2666225" y="728433"/>
                  </a:lnTo>
                  <a:lnTo>
                    <a:pt x="2680716" y="683564"/>
                  </a:lnTo>
                  <a:lnTo>
                    <a:pt x="2691307" y="637070"/>
                  </a:lnTo>
                  <a:lnTo>
                    <a:pt x="2697797" y="589165"/>
                  </a:lnTo>
                  <a:lnTo>
                    <a:pt x="2700007" y="540004"/>
                  </a:lnTo>
                  <a:close/>
                </a:path>
                <a:path w="4320540" h="5760084">
                  <a:moveTo>
                    <a:pt x="4320006" y="4050004"/>
                  </a:moveTo>
                  <a:lnTo>
                    <a:pt x="4317797" y="4000855"/>
                  </a:lnTo>
                  <a:lnTo>
                    <a:pt x="4311307" y="3952938"/>
                  </a:lnTo>
                  <a:lnTo>
                    <a:pt x="4300715" y="3906456"/>
                  </a:lnTo>
                  <a:lnTo>
                    <a:pt x="4286224" y="3861587"/>
                  </a:lnTo>
                  <a:lnTo>
                    <a:pt x="4268013" y="3818521"/>
                  </a:lnTo>
                  <a:lnTo>
                    <a:pt x="4246283" y="3777462"/>
                  </a:lnTo>
                  <a:lnTo>
                    <a:pt x="4221213" y="3738588"/>
                  </a:lnTo>
                  <a:lnTo>
                    <a:pt x="4193006" y="3702088"/>
                  </a:lnTo>
                  <a:lnTo>
                    <a:pt x="4161840" y="3668166"/>
                  </a:lnTo>
                  <a:lnTo>
                    <a:pt x="4127919" y="3637013"/>
                  </a:lnTo>
                  <a:lnTo>
                    <a:pt x="4091419" y="3608794"/>
                  </a:lnTo>
                  <a:lnTo>
                    <a:pt x="4052544" y="3583736"/>
                  </a:lnTo>
                  <a:lnTo>
                    <a:pt x="4011485" y="3561994"/>
                  </a:lnTo>
                  <a:lnTo>
                    <a:pt x="3968419" y="3543782"/>
                  </a:lnTo>
                  <a:lnTo>
                    <a:pt x="3923550" y="3529292"/>
                  </a:lnTo>
                  <a:lnTo>
                    <a:pt x="3877068" y="3518700"/>
                  </a:lnTo>
                  <a:lnTo>
                    <a:pt x="3829151" y="3512210"/>
                  </a:lnTo>
                  <a:lnTo>
                    <a:pt x="3780002" y="3510000"/>
                  </a:lnTo>
                  <a:lnTo>
                    <a:pt x="3730853" y="3512210"/>
                  </a:lnTo>
                  <a:lnTo>
                    <a:pt x="3682936" y="3518700"/>
                  </a:lnTo>
                  <a:lnTo>
                    <a:pt x="3636441" y="3529292"/>
                  </a:lnTo>
                  <a:lnTo>
                    <a:pt x="3591572" y="3543782"/>
                  </a:lnTo>
                  <a:lnTo>
                    <a:pt x="3548519" y="3561994"/>
                  </a:lnTo>
                  <a:lnTo>
                    <a:pt x="3507448" y="3583736"/>
                  </a:lnTo>
                  <a:lnTo>
                    <a:pt x="3468573" y="3608794"/>
                  </a:lnTo>
                  <a:lnTo>
                    <a:pt x="3432086" y="3637013"/>
                  </a:lnTo>
                  <a:lnTo>
                    <a:pt x="3398164" y="3668166"/>
                  </a:lnTo>
                  <a:lnTo>
                    <a:pt x="3366998" y="3702088"/>
                  </a:lnTo>
                  <a:lnTo>
                    <a:pt x="3338792" y="3738588"/>
                  </a:lnTo>
                  <a:lnTo>
                    <a:pt x="3313722" y="3777462"/>
                  </a:lnTo>
                  <a:lnTo>
                    <a:pt x="3291992" y="3818521"/>
                  </a:lnTo>
                  <a:lnTo>
                    <a:pt x="3273780" y="3861587"/>
                  </a:lnTo>
                  <a:lnTo>
                    <a:pt x="3259290" y="3906456"/>
                  </a:lnTo>
                  <a:lnTo>
                    <a:pt x="3248698" y="3952938"/>
                  </a:lnTo>
                  <a:lnTo>
                    <a:pt x="3242208" y="4000855"/>
                  </a:lnTo>
                  <a:lnTo>
                    <a:pt x="3239998" y="4050004"/>
                  </a:lnTo>
                  <a:lnTo>
                    <a:pt x="3242208" y="4099153"/>
                  </a:lnTo>
                  <a:lnTo>
                    <a:pt x="3248698" y="4147070"/>
                  </a:lnTo>
                  <a:lnTo>
                    <a:pt x="3259290" y="4193565"/>
                  </a:lnTo>
                  <a:lnTo>
                    <a:pt x="3273780" y="4238434"/>
                  </a:lnTo>
                  <a:lnTo>
                    <a:pt x="3291992" y="4281500"/>
                  </a:lnTo>
                  <a:lnTo>
                    <a:pt x="3313722" y="4322559"/>
                  </a:lnTo>
                  <a:lnTo>
                    <a:pt x="3338792" y="4361434"/>
                  </a:lnTo>
                  <a:lnTo>
                    <a:pt x="3366998" y="4397921"/>
                  </a:lnTo>
                  <a:lnTo>
                    <a:pt x="3398164" y="4431843"/>
                  </a:lnTo>
                  <a:lnTo>
                    <a:pt x="3432086" y="4463008"/>
                  </a:lnTo>
                  <a:lnTo>
                    <a:pt x="3468573" y="4491215"/>
                  </a:lnTo>
                  <a:lnTo>
                    <a:pt x="3507448" y="4516285"/>
                  </a:lnTo>
                  <a:lnTo>
                    <a:pt x="3548519" y="4538015"/>
                  </a:lnTo>
                  <a:lnTo>
                    <a:pt x="3591572" y="4556226"/>
                  </a:lnTo>
                  <a:lnTo>
                    <a:pt x="3636441" y="4570717"/>
                  </a:lnTo>
                  <a:lnTo>
                    <a:pt x="3682936" y="4581309"/>
                  </a:lnTo>
                  <a:lnTo>
                    <a:pt x="3730853" y="4587811"/>
                  </a:lnTo>
                  <a:lnTo>
                    <a:pt x="3780002" y="4590008"/>
                  </a:lnTo>
                  <a:lnTo>
                    <a:pt x="3829151" y="4587811"/>
                  </a:lnTo>
                  <a:lnTo>
                    <a:pt x="3877068" y="4581309"/>
                  </a:lnTo>
                  <a:lnTo>
                    <a:pt x="3923550" y="4570717"/>
                  </a:lnTo>
                  <a:lnTo>
                    <a:pt x="3968419" y="4556226"/>
                  </a:lnTo>
                  <a:lnTo>
                    <a:pt x="4011485" y="4538015"/>
                  </a:lnTo>
                  <a:lnTo>
                    <a:pt x="4052544" y="4516285"/>
                  </a:lnTo>
                  <a:lnTo>
                    <a:pt x="4091419" y="4491215"/>
                  </a:lnTo>
                  <a:lnTo>
                    <a:pt x="4127919" y="4463008"/>
                  </a:lnTo>
                  <a:lnTo>
                    <a:pt x="4161840" y="4431843"/>
                  </a:lnTo>
                  <a:lnTo>
                    <a:pt x="4193006" y="4397921"/>
                  </a:lnTo>
                  <a:lnTo>
                    <a:pt x="4221213" y="4361434"/>
                  </a:lnTo>
                  <a:lnTo>
                    <a:pt x="4246283" y="4322559"/>
                  </a:lnTo>
                  <a:lnTo>
                    <a:pt x="4268013" y="4281500"/>
                  </a:lnTo>
                  <a:lnTo>
                    <a:pt x="4286224" y="4238434"/>
                  </a:lnTo>
                  <a:lnTo>
                    <a:pt x="4300715" y="4193565"/>
                  </a:lnTo>
                  <a:lnTo>
                    <a:pt x="4311307" y="4147070"/>
                  </a:lnTo>
                  <a:lnTo>
                    <a:pt x="4317797" y="4099153"/>
                  </a:lnTo>
                  <a:lnTo>
                    <a:pt x="4320006" y="4050004"/>
                  </a:lnTo>
                  <a:close/>
                </a:path>
                <a:path w="4320540" h="5760084">
                  <a:moveTo>
                    <a:pt x="4320006" y="1710004"/>
                  </a:moveTo>
                  <a:lnTo>
                    <a:pt x="4317797" y="1660855"/>
                  </a:lnTo>
                  <a:lnTo>
                    <a:pt x="4311307" y="1612938"/>
                  </a:lnTo>
                  <a:lnTo>
                    <a:pt x="4300715" y="1566456"/>
                  </a:lnTo>
                  <a:lnTo>
                    <a:pt x="4286224" y="1521587"/>
                  </a:lnTo>
                  <a:lnTo>
                    <a:pt x="4268013" y="1478521"/>
                  </a:lnTo>
                  <a:lnTo>
                    <a:pt x="4246283" y="1437462"/>
                  </a:lnTo>
                  <a:lnTo>
                    <a:pt x="4221213" y="1398587"/>
                  </a:lnTo>
                  <a:lnTo>
                    <a:pt x="4193006" y="1362087"/>
                  </a:lnTo>
                  <a:lnTo>
                    <a:pt x="4161840" y="1328166"/>
                  </a:lnTo>
                  <a:lnTo>
                    <a:pt x="4127919" y="1297012"/>
                  </a:lnTo>
                  <a:lnTo>
                    <a:pt x="4091419" y="1268793"/>
                  </a:lnTo>
                  <a:lnTo>
                    <a:pt x="4052544" y="1243736"/>
                  </a:lnTo>
                  <a:lnTo>
                    <a:pt x="4011485" y="1221994"/>
                  </a:lnTo>
                  <a:lnTo>
                    <a:pt x="3968419" y="1203794"/>
                  </a:lnTo>
                  <a:lnTo>
                    <a:pt x="3923550" y="1189291"/>
                  </a:lnTo>
                  <a:lnTo>
                    <a:pt x="3877068" y="1178699"/>
                  </a:lnTo>
                  <a:lnTo>
                    <a:pt x="3829151" y="1172210"/>
                  </a:lnTo>
                  <a:lnTo>
                    <a:pt x="3780002" y="1170000"/>
                  </a:lnTo>
                  <a:lnTo>
                    <a:pt x="3730853" y="1172210"/>
                  </a:lnTo>
                  <a:lnTo>
                    <a:pt x="3682936" y="1178699"/>
                  </a:lnTo>
                  <a:lnTo>
                    <a:pt x="3636441" y="1189291"/>
                  </a:lnTo>
                  <a:lnTo>
                    <a:pt x="3591572" y="1203794"/>
                  </a:lnTo>
                  <a:lnTo>
                    <a:pt x="3548519" y="1221994"/>
                  </a:lnTo>
                  <a:lnTo>
                    <a:pt x="3507448" y="1243736"/>
                  </a:lnTo>
                  <a:lnTo>
                    <a:pt x="3468573" y="1268793"/>
                  </a:lnTo>
                  <a:lnTo>
                    <a:pt x="3432086" y="1297012"/>
                  </a:lnTo>
                  <a:lnTo>
                    <a:pt x="3398164" y="1328166"/>
                  </a:lnTo>
                  <a:lnTo>
                    <a:pt x="3366998" y="1362087"/>
                  </a:lnTo>
                  <a:lnTo>
                    <a:pt x="3338792" y="1398587"/>
                  </a:lnTo>
                  <a:lnTo>
                    <a:pt x="3313722" y="1437462"/>
                  </a:lnTo>
                  <a:lnTo>
                    <a:pt x="3291992" y="1478521"/>
                  </a:lnTo>
                  <a:lnTo>
                    <a:pt x="3273780" y="1521587"/>
                  </a:lnTo>
                  <a:lnTo>
                    <a:pt x="3259290" y="1566456"/>
                  </a:lnTo>
                  <a:lnTo>
                    <a:pt x="3248698" y="1612938"/>
                  </a:lnTo>
                  <a:lnTo>
                    <a:pt x="3242208" y="1660855"/>
                  </a:lnTo>
                  <a:lnTo>
                    <a:pt x="3239998" y="1710004"/>
                  </a:lnTo>
                  <a:lnTo>
                    <a:pt x="3242208" y="1759165"/>
                  </a:lnTo>
                  <a:lnTo>
                    <a:pt x="3248698" y="1807070"/>
                  </a:lnTo>
                  <a:lnTo>
                    <a:pt x="3259290" y="1853565"/>
                  </a:lnTo>
                  <a:lnTo>
                    <a:pt x="3273780" y="1898434"/>
                  </a:lnTo>
                  <a:lnTo>
                    <a:pt x="3291992" y="1941499"/>
                  </a:lnTo>
                  <a:lnTo>
                    <a:pt x="3313722" y="1982558"/>
                  </a:lnTo>
                  <a:lnTo>
                    <a:pt x="3338792" y="2021433"/>
                  </a:lnTo>
                  <a:lnTo>
                    <a:pt x="3366998" y="2057920"/>
                  </a:lnTo>
                  <a:lnTo>
                    <a:pt x="3398164" y="2091855"/>
                  </a:lnTo>
                  <a:lnTo>
                    <a:pt x="3432086" y="2123008"/>
                  </a:lnTo>
                  <a:lnTo>
                    <a:pt x="3468573" y="2151215"/>
                  </a:lnTo>
                  <a:lnTo>
                    <a:pt x="3507448" y="2176284"/>
                  </a:lnTo>
                  <a:lnTo>
                    <a:pt x="3548519" y="2198014"/>
                  </a:lnTo>
                  <a:lnTo>
                    <a:pt x="3591572" y="2216226"/>
                  </a:lnTo>
                  <a:lnTo>
                    <a:pt x="3636441" y="2230729"/>
                  </a:lnTo>
                  <a:lnTo>
                    <a:pt x="3682936" y="2241308"/>
                  </a:lnTo>
                  <a:lnTo>
                    <a:pt x="3730853" y="2247811"/>
                  </a:lnTo>
                  <a:lnTo>
                    <a:pt x="3780002" y="2250008"/>
                  </a:lnTo>
                  <a:lnTo>
                    <a:pt x="3829151" y="2247811"/>
                  </a:lnTo>
                  <a:lnTo>
                    <a:pt x="3877068" y="2241308"/>
                  </a:lnTo>
                  <a:lnTo>
                    <a:pt x="3923550" y="2230729"/>
                  </a:lnTo>
                  <a:lnTo>
                    <a:pt x="3968419" y="2216226"/>
                  </a:lnTo>
                  <a:lnTo>
                    <a:pt x="4011485" y="2198014"/>
                  </a:lnTo>
                  <a:lnTo>
                    <a:pt x="4052544" y="2176284"/>
                  </a:lnTo>
                  <a:lnTo>
                    <a:pt x="4091419" y="2151215"/>
                  </a:lnTo>
                  <a:lnTo>
                    <a:pt x="4127919" y="2123008"/>
                  </a:lnTo>
                  <a:lnTo>
                    <a:pt x="4161840" y="2091855"/>
                  </a:lnTo>
                  <a:lnTo>
                    <a:pt x="4193006" y="2057920"/>
                  </a:lnTo>
                  <a:lnTo>
                    <a:pt x="4221213" y="2021433"/>
                  </a:lnTo>
                  <a:lnTo>
                    <a:pt x="4246283" y="1982558"/>
                  </a:lnTo>
                  <a:lnTo>
                    <a:pt x="4268013" y="1941499"/>
                  </a:lnTo>
                  <a:lnTo>
                    <a:pt x="4286224" y="1898434"/>
                  </a:lnTo>
                  <a:lnTo>
                    <a:pt x="4300715" y="1853565"/>
                  </a:lnTo>
                  <a:lnTo>
                    <a:pt x="4311307" y="1807070"/>
                  </a:lnTo>
                  <a:lnTo>
                    <a:pt x="4317797" y="1759165"/>
                  </a:lnTo>
                  <a:lnTo>
                    <a:pt x="4320006" y="17100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474100" y="153592"/>
            <a:ext cx="4025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7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3249" y="518673"/>
            <a:ext cx="76835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b="1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Kapitel</a:t>
            </a:r>
            <a:r>
              <a:rPr sz="1450" b="1" spc="145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 </a:t>
            </a:r>
            <a:r>
              <a:rPr sz="1450" b="1" spc="-50" dirty="0">
                <a:solidFill>
                  <a:srgbClr val="FFFFFF"/>
                </a:solidFill>
                <a:latin typeface="Trade Gothic Next SR Pro"/>
                <a:cs typeface="Trade Gothic Next SR Pro"/>
              </a:rPr>
              <a:t>1</a:t>
            </a:r>
            <a:endParaRPr sz="1450">
              <a:latin typeface="Trade Gothic Next SR Pro"/>
              <a:cs typeface="Trade Gothic Next SR Pro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960899" y="6687901"/>
            <a:ext cx="1973580" cy="282575"/>
            <a:chOff x="6960899" y="6687901"/>
            <a:chExt cx="1973580" cy="2825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19476" y="6828472"/>
              <a:ext cx="1414937" cy="14170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963959" y="6690961"/>
              <a:ext cx="441959" cy="243204"/>
            </a:xfrm>
            <a:custGeom>
              <a:avLst/>
              <a:gdLst/>
              <a:ahLst/>
              <a:cxnLst/>
              <a:rect l="l" t="t" r="r" b="b"/>
              <a:pathLst>
                <a:path w="441959" h="243204">
                  <a:moveTo>
                    <a:pt x="441629" y="126"/>
                  </a:moveTo>
                  <a:lnTo>
                    <a:pt x="364680" y="114"/>
                  </a:lnTo>
                  <a:lnTo>
                    <a:pt x="294982" y="98958"/>
                  </a:lnTo>
                  <a:lnTo>
                    <a:pt x="295567" y="126"/>
                  </a:lnTo>
                  <a:lnTo>
                    <a:pt x="221373" y="0"/>
                  </a:lnTo>
                  <a:lnTo>
                    <a:pt x="0" y="242493"/>
                  </a:lnTo>
                  <a:lnTo>
                    <a:pt x="126060" y="242493"/>
                  </a:lnTo>
                  <a:lnTo>
                    <a:pt x="217246" y="142697"/>
                  </a:lnTo>
                  <a:lnTo>
                    <a:pt x="217131" y="243077"/>
                  </a:lnTo>
                  <a:lnTo>
                    <a:pt x="291744" y="243204"/>
                  </a:lnTo>
                  <a:lnTo>
                    <a:pt x="362775" y="143878"/>
                  </a:lnTo>
                  <a:lnTo>
                    <a:pt x="362305" y="243077"/>
                  </a:lnTo>
                  <a:lnTo>
                    <a:pt x="441032" y="242493"/>
                  </a:lnTo>
                  <a:lnTo>
                    <a:pt x="441629" y="126"/>
                  </a:lnTo>
                  <a:close/>
                </a:path>
              </a:pathLst>
            </a:custGeom>
            <a:solidFill>
              <a:srgbClr val="E63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63959" y="6690961"/>
              <a:ext cx="441959" cy="243204"/>
            </a:xfrm>
            <a:custGeom>
              <a:avLst/>
              <a:gdLst/>
              <a:ahLst/>
              <a:cxnLst/>
              <a:rect l="l" t="t" r="r" b="b"/>
              <a:pathLst>
                <a:path w="441959" h="243204">
                  <a:moveTo>
                    <a:pt x="0" y="242493"/>
                  </a:moveTo>
                  <a:lnTo>
                    <a:pt x="221373" y="0"/>
                  </a:lnTo>
                  <a:lnTo>
                    <a:pt x="295567" y="126"/>
                  </a:lnTo>
                  <a:lnTo>
                    <a:pt x="294982" y="98958"/>
                  </a:lnTo>
                  <a:lnTo>
                    <a:pt x="364680" y="114"/>
                  </a:lnTo>
                  <a:lnTo>
                    <a:pt x="441629" y="126"/>
                  </a:lnTo>
                  <a:lnTo>
                    <a:pt x="441032" y="242493"/>
                  </a:lnTo>
                  <a:lnTo>
                    <a:pt x="362305" y="243077"/>
                  </a:lnTo>
                  <a:lnTo>
                    <a:pt x="362775" y="143878"/>
                  </a:lnTo>
                  <a:lnTo>
                    <a:pt x="291744" y="243204"/>
                  </a:lnTo>
                  <a:lnTo>
                    <a:pt x="217131" y="243077"/>
                  </a:lnTo>
                  <a:lnTo>
                    <a:pt x="217246" y="142697"/>
                  </a:lnTo>
                  <a:lnTo>
                    <a:pt x="126060" y="242493"/>
                  </a:lnTo>
                  <a:lnTo>
                    <a:pt x="0" y="242493"/>
                  </a:lnTo>
                  <a:close/>
                </a:path>
              </a:pathLst>
            </a:custGeom>
            <a:ln w="6121">
              <a:solidFill>
                <a:srgbClr val="E6302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66507" y="6740755"/>
            <a:ext cx="5965825" cy="2495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50" b="1" dirty="0">
                <a:latin typeface="Trade Gothic Next SR Pro"/>
                <a:cs typeface="Trade Gothic Next SR Pro"/>
              </a:rPr>
              <a:t>Vidensbaseret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Matematikundervisning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·</a:t>
            </a:r>
            <a:r>
              <a:rPr sz="1450" b="1" spc="30" dirty="0">
                <a:latin typeface="Trade Gothic Next SR Pro"/>
                <a:cs typeface="Trade Gothic Next SR Pro"/>
              </a:rPr>
              <a:t> </a:t>
            </a:r>
            <a:r>
              <a:rPr sz="1450" b="1" dirty="0">
                <a:latin typeface="Trade Gothic Next SR Pro"/>
                <a:cs typeface="Trade Gothic Next SR Pro"/>
              </a:rPr>
              <a:t>3</a:t>
            </a:r>
            <a:r>
              <a:rPr sz="1450" b="1" spc="135" dirty="0">
                <a:latin typeface="Trade Gothic Next SR Pro"/>
                <a:cs typeface="Trade Gothic Next SR Pro"/>
              </a:rPr>
              <a:t>  </a:t>
            </a:r>
            <a:r>
              <a:rPr sz="1450" b="1" dirty="0">
                <a:latin typeface="Trade Gothic Next SR Pro"/>
                <a:cs typeface="Trade Gothic Next SR Pro"/>
              </a:rPr>
              <a:t>|</a:t>
            </a:r>
            <a:r>
              <a:rPr sz="1450" b="1" spc="90" dirty="0">
                <a:latin typeface="Trade Gothic Next SR Pro"/>
                <a:cs typeface="Trade Gothic Next SR Pro"/>
              </a:rPr>
              <a:t>  </a:t>
            </a:r>
            <a:r>
              <a:rPr sz="1450" dirty="0">
                <a:latin typeface="Trade Gothic Next SR Pro"/>
                <a:cs typeface="Trade Gothic Next SR Pro"/>
              </a:rPr>
              <a:t>Børnehaveklasse</a:t>
            </a:r>
            <a:r>
              <a:rPr sz="1450" spc="35" dirty="0">
                <a:latin typeface="Trade Gothic Next SR Pro"/>
                <a:cs typeface="Trade Gothic Next SR Pro"/>
              </a:rPr>
              <a:t> </a:t>
            </a:r>
            <a:r>
              <a:rPr sz="1450" dirty="0">
                <a:latin typeface="Trade Gothic Next SR Pro"/>
                <a:cs typeface="Trade Gothic Next SR Pro"/>
              </a:rPr>
              <a:t>til</a:t>
            </a:r>
            <a:r>
              <a:rPr sz="1450" spc="80" dirty="0">
                <a:latin typeface="Trade Gothic Next SR Pro"/>
                <a:cs typeface="Trade Gothic Next SR Pro"/>
              </a:rPr>
              <a:t> </a:t>
            </a:r>
            <a:r>
              <a:rPr sz="1450" dirty="0">
                <a:latin typeface="Trade Gothic Next SR Pro"/>
                <a:cs typeface="Trade Gothic Next SR Pro"/>
              </a:rPr>
              <a:t>4.</a:t>
            </a:r>
            <a:r>
              <a:rPr sz="1450" spc="30" dirty="0">
                <a:latin typeface="Trade Gothic Next SR Pro"/>
                <a:cs typeface="Trade Gothic Next SR Pro"/>
              </a:rPr>
              <a:t> </a:t>
            </a:r>
            <a:r>
              <a:rPr sz="1450" spc="-10" dirty="0">
                <a:latin typeface="Trade Gothic Next SR Pro"/>
                <a:cs typeface="Trade Gothic Next SR Pro"/>
              </a:rPr>
              <a:t>klasse</a:t>
            </a:r>
            <a:endParaRPr sz="1450">
              <a:latin typeface="Trade Gothic Next SR Pro"/>
              <a:cs typeface="Trade Gothic Next SR Pro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5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40"/>
              </a:spcBef>
            </a:pPr>
            <a:r>
              <a:rPr spc="-135" dirty="0"/>
              <a:t>Øvelse</a:t>
            </a:r>
            <a:r>
              <a:rPr spc="-445" dirty="0"/>
              <a:t> </a:t>
            </a:r>
            <a:r>
              <a:rPr spc="-50" dirty="0"/>
              <a:t>3</a:t>
            </a:r>
          </a:p>
          <a:p>
            <a:pPr algn="ctr">
              <a:lnSpc>
                <a:spcPct val="100000"/>
              </a:lnSpc>
              <a:spcBef>
                <a:spcPts val="740"/>
              </a:spcBef>
            </a:pPr>
            <a:r>
              <a:rPr sz="3000" dirty="0">
                <a:latin typeface="Trade Gothic Next LT Pro"/>
                <a:cs typeface="Trade Gothic Next LT Pro"/>
              </a:rPr>
              <a:t>Prikkort</a:t>
            </a:r>
            <a:r>
              <a:rPr sz="3000" spc="-5" dirty="0">
                <a:latin typeface="Trade Gothic Next LT Pro"/>
                <a:cs typeface="Trade Gothic Next LT Pro"/>
              </a:rPr>
              <a:t> </a:t>
            </a:r>
            <a:r>
              <a:rPr sz="3000" dirty="0">
                <a:latin typeface="Trade Gothic Next LT Pro"/>
                <a:cs typeface="Trade Gothic Next LT Pro"/>
              </a:rPr>
              <a:t>8 til </a:t>
            </a:r>
            <a:r>
              <a:rPr sz="3000" spc="-25" dirty="0">
                <a:latin typeface="Trade Gothic Next LT Pro"/>
                <a:cs typeface="Trade Gothic Next LT Pro"/>
              </a:rPr>
              <a:t>19</a:t>
            </a:r>
            <a:endParaRPr sz="3000">
              <a:latin typeface="Trade Gothic Next LT Pro"/>
              <a:cs typeface="Trade Gothic Next LT P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86801" y="457200"/>
            <a:ext cx="6645909" cy="6645909"/>
            <a:chOff x="1486801" y="457200"/>
            <a:chExt cx="6645909" cy="6645909"/>
          </a:xfrm>
        </p:grpSpPr>
        <p:sp>
          <p:nvSpPr>
            <p:cNvPr id="3" name="object 3"/>
            <p:cNvSpPr/>
            <p:nvPr/>
          </p:nvSpPr>
          <p:spPr>
            <a:xfrm>
              <a:off x="1489976" y="460375"/>
              <a:ext cx="6639559" cy="6639559"/>
            </a:xfrm>
            <a:custGeom>
              <a:avLst/>
              <a:gdLst/>
              <a:ahLst/>
              <a:cxnLst/>
              <a:rect l="l" t="t" r="r" b="b"/>
              <a:pathLst>
                <a:path w="6639559" h="6639559">
                  <a:moveTo>
                    <a:pt x="0" y="6639255"/>
                  </a:moveTo>
                  <a:lnTo>
                    <a:pt x="6639255" y="6639255"/>
                  </a:lnTo>
                  <a:lnTo>
                    <a:pt x="663925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71446" y="783869"/>
              <a:ext cx="6069330" cy="5992495"/>
            </a:xfrm>
            <a:custGeom>
              <a:avLst/>
              <a:gdLst/>
              <a:ahLst/>
              <a:cxnLst/>
              <a:rect l="l" t="t" r="r" b="b"/>
              <a:pathLst>
                <a:path w="6069330" h="5992495">
                  <a:moveTo>
                    <a:pt x="1075537" y="5454510"/>
                  </a:moveTo>
                  <a:lnTo>
                    <a:pt x="1073340" y="5405564"/>
                  </a:lnTo>
                  <a:lnTo>
                    <a:pt x="1066876" y="5357838"/>
                  </a:lnTo>
                  <a:lnTo>
                    <a:pt x="1056322" y="5311546"/>
                  </a:lnTo>
                  <a:lnTo>
                    <a:pt x="1041895" y="5266868"/>
                  </a:lnTo>
                  <a:lnTo>
                    <a:pt x="1023759" y="5223980"/>
                  </a:lnTo>
                  <a:lnTo>
                    <a:pt x="1002118" y="5183086"/>
                  </a:lnTo>
                  <a:lnTo>
                    <a:pt x="977150" y="5144376"/>
                  </a:lnTo>
                  <a:lnTo>
                    <a:pt x="949058" y="5108029"/>
                  </a:lnTo>
                  <a:lnTo>
                    <a:pt x="918032" y="5074247"/>
                  </a:lnTo>
                  <a:lnTo>
                    <a:pt x="884250" y="5043221"/>
                  </a:lnTo>
                  <a:lnTo>
                    <a:pt x="847902" y="5015128"/>
                  </a:lnTo>
                  <a:lnTo>
                    <a:pt x="809193" y="4990160"/>
                  </a:lnTo>
                  <a:lnTo>
                    <a:pt x="768299" y="4968519"/>
                  </a:lnTo>
                  <a:lnTo>
                    <a:pt x="725411" y="4950384"/>
                  </a:lnTo>
                  <a:lnTo>
                    <a:pt x="680732" y="4935944"/>
                  </a:lnTo>
                  <a:lnTo>
                    <a:pt x="634428" y="4925403"/>
                  </a:lnTo>
                  <a:lnTo>
                    <a:pt x="586714" y="4918938"/>
                  </a:lnTo>
                  <a:lnTo>
                    <a:pt x="537768" y="4916741"/>
                  </a:lnTo>
                  <a:lnTo>
                    <a:pt x="488823" y="4918938"/>
                  </a:lnTo>
                  <a:lnTo>
                    <a:pt x="441096" y="4925403"/>
                  </a:lnTo>
                  <a:lnTo>
                    <a:pt x="394804" y="4935944"/>
                  </a:lnTo>
                  <a:lnTo>
                    <a:pt x="350126" y="4950384"/>
                  </a:lnTo>
                  <a:lnTo>
                    <a:pt x="307238" y="4968519"/>
                  </a:lnTo>
                  <a:lnTo>
                    <a:pt x="266344" y="4990160"/>
                  </a:lnTo>
                  <a:lnTo>
                    <a:pt x="227634" y="5015128"/>
                  </a:lnTo>
                  <a:lnTo>
                    <a:pt x="191287" y="5043221"/>
                  </a:lnTo>
                  <a:lnTo>
                    <a:pt x="157505" y="5074247"/>
                  </a:lnTo>
                  <a:lnTo>
                    <a:pt x="126479" y="5108029"/>
                  </a:lnTo>
                  <a:lnTo>
                    <a:pt x="98386" y="5144376"/>
                  </a:lnTo>
                  <a:lnTo>
                    <a:pt x="73418" y="5183086"/>
                  </a:lnTo>
                  <a:lnTo>
                    <a:pt x="51777" y="5223980"/>
                  </a:lnTo>
                  <a:lnTo>
                    <a:pt x="33642" y="5266868"/>
                  </a:lnTo>
                  <a:lnTo>
                    <a:pt x="19202" y="5311546"/>
                  </a:lnTo>
                  <a:lnTo>
                    <a:pt x="8661" y="5357838"/>
                  </a:lnTo>
                  <a:lnTo>
                    <a:pt x="2197" y="5405564"/>
                  </a:lnTo>
                  <a:lnTo>
                    <a:pt x="0" y="5454510"/>
                  </a:lnTo>
                  <a:lnTo>
                    <a:pt x="2197" y="5503456"/>
                  </a:lnTo>
                  <a:lnTo>
                    <a:pt x="8661" y="5551170"/>
                  </a:lnTo>
                  <a:lnTo>
                    <a:pt x="19202" y="5597474"/>
                  </a:lnTo>
                  <a:lnTo>
                    <a:pt x="33642" y="5642153"/>
                  </a:lnTo>
                  <a:lnTo>
                    <a:pt x="51777" y="5685040"/>
                  </a:lnTo>
                  <a:lnTo>
                    <a:pt x="73418" y="5725934"/>
                  </a:lnTo>
                  <a:lnTo>
                    <a:pt x="98386" y="5764644"/>
                  </a:lnTo>
                  <a:lnTo>
                    <a:pt x="126479" y="5800991"/>
                  </a:lnTo>
                  <a:lnTo>
                    <a:pt x="157505" y="5834773"/>
                  </a:lnTo>
                  <a:lnTo>
                    <a:pt x="191287" y="5865800"/>
                  </a:lnTo>
                  <a:lnTo>
                    <a:pt x="227634" y="5893892"/>
                  </a:lnTo>
                  <a:lnTo>
                    <a:pt x="266344" y="5918860"/>
                  </a:lnTo>
                  <a:lnTo>
                    <a:pt x="307238" y="5940501"/>
                  </a:lnTo>
                  <a:lnTo>
                    <a:pt x="350126" y="5958637"/>
                  </a:lnTo>
                  <a:lnTo>
                    <a:pt x="394804" y="5973064"/>
                  </a:lnTo>
                  <a:lnTo>
                    <a:pt x="441096" y="5983617"/>
                  </a:lnTo>
                  <a:lnTo>
                    <a:pt x="488823" y="5990082"/>
                  </a:lnTo>
                  <a:lnTo>
                    <a:pt x="537768" y="5992279"/>
                  </a:lnTo>
                  <a:lnTo>
                    <a:pt x="586714" y="5990082"/>
                  </a:lnTo>
                  <a:lnTo>
                    <a:pt x="634428" y="5983617"/>
                  </a:lnTo>
                  <a:lnTo>
                    <a:pt x="680732" y="5973064"/>
                  </a:lnTo>
                  <a:lnTo>
                    <a:pt x="725411" y="5958637"/>
                  </a:lnTo>
                  <a:lnTo>
                    <a:pt x="768299" y="5940501"/>
                  </a:lnTo>
                  <a:lnTo>
                    <a:pt x="809193" y="5918860"/>
                  </a:lnTo>
                  <a:lnTo>
                    <a:pt x="847902" y="5893892"/>
                  </a:lnTo>
                  <a:lnTo>
                    <a:pt x="884250" y="5865800"/>
                  </a:lnTo>
                  <a:lnTo>
                    <a:pt x="918032" y="5834773"/>
                  </a:lnTo>
                  <a:lnTo>
                    <a:pt x="949058" y="5800991"/>
                  </a:lnTo>
                  <a:lnTo>
                    <a:pt x="977150" y="5764644"/>
                  </a:lnTo>
                  <a:lnTo>
                    <a:pt x="1002118" y="5725934"/>
                  </a:lnTo>
                  <a:lnTo>
                    <a:pt x="1023759" y="5685040"/>
                  </a:lnTo>
                  <a:lnTo>
                    <a:pt x="1041895" y="5642153"/>
                  </a:lnTo>
                  <a:lnTo>
                    <a:pt x="1056322" y="5597474"/>
                  </a:lnTo>
                  <a:lnTo>
                    <a:pt x="1066876" y="5551170"/>
                  </a:lnTo>
                  <a:lnTo>
                    <a:pt x="1073340" y="5503456"/>
                  </a:lnTo>
                  <a:lnTo>
                    <a:pt x="1075537" y="5454510"/>
                  </a:lnTo>
                  <a:close/>
                </a:path>
                <a:path w="6069330" h="5992495">
                  <a:moveTo>
                    <a:pt x="1075537" y="537768"/>
                  </a:moveTo>
                  <a:lnTo>
                    <a:pt x="1073340" y="488823"/>
                  </a:lnTo>
                  <a:lnTo>
                    <a:pt x="1066876" y="441109"/>
                  </a:lnTo>
                  <a:lnTo>
                    <a:pt x="1056322" y="394817"/>
                  </a:lnTo>
                  <a:lnTo>
                    <a:pt x="1041895" y="350126"/>
                  </a:lnTo>
                  <a:lnTo>
                    <a:pt x="1023759" y="307238"/>
                  </a:lnTo>
                  <a:lnTo>
                    <a:pt x="1002118" y="266357"/>
                  </a:lnTo>
                  <a:lnTo>
                    <a:pt x="977150" y="227634"/>
                  </a:lnTo>
                  <a:lnTo>
                    <a:pt x="949058" y="191300"/>
                  </a:lnTo>
                  <a:lnTo>
                    <a:pt x="918032" y="157518"/>
                  </a:lnTo>
                  <a:lnTo>
                    <a:pt x="884250" y="126479"/>
                  </a:lnTo>
                  <a:lnTo>
                    <a:pt x="847902" y="98386"/>
                  </a:lnTo>
                  <a:lnTo>
                    <a:pt x="809193" y="73431"/>
                  </a:lnTo>
                  <a:lnTo>
                    <a:pt x="768299" y="51777"/>
                  </a:lnTo>
                  <a:lnTo>
                    <a:pt x="725411" y="33655"/>
                  </a:lnTo>
                  <a:lnTo>
                    <a:pt x="680732" y="19215"/>
                  </a:lnTo>
                  <a:lnTo>
                    <a:pt x="634428" y="8674"/>
                  </a:lnTo>
                  <a:lnTo>
                    <a:pt x="586714" y="2197"/>
                  </a:lnTo>
                  <a:lnTo>
                    <a:pt x="537768" y="0"/>
                  </a:lnTo>
                  <a:lnTo>
                    <a:pt x="488823" y="2197"/>
                  </a:lnTo>
                  <a:lnTo>
                    <a:pt x="441096" y="8674"/>
                  </a:lnTo>
                  <a:lnTo>
                    <a:pt x="394804" y="19215"/>
                  </a:lnTo>
                  <a:lnTo>
                    <a:pt x="350126" y="33655"/>
                  </a:lnTo>
                  <a:lnTo>
                    <a:pt x="307238" y="51777"/>
                  </a:lnTo>
                  <a:lnTo>
                    <a:pt x="266344" y="73431"/>
                  </a:lnTo>
                  <a:lnTo>
                    <a:pt x="227634" y="98386"/>
                  </a:lnTo>
                  <a:lnTo>
                    <a:pt x="191287" y="126479"/>
                  </a:lnTo>
                  <a:lnTo>
                    <a:pt x="157505" y="157518"/>
                  </a:lnTo>
                  <a:lnTo>
                    <a:pt x="126479" y="191300"/>
                  </a:lnTo>
                  <a:lnTo>
                    <a:pt x="98386" y="227634"/>
                  </a:lnTo>
                  <a:lnTo>
                    <a:pt x="73418" y="266357"/>
                  </a:lnTo>
                  <a:lnTo>
                    <a:pt x="51777" y="307238"/>
                  </a:lnTo>
                  <a:lnTo>
                    <a:pt x="33642" y="350126"/>
                  </a:lnTo>
                  <a:lnTo>
                    <a:pt x="19202" y="394817"/>
                  </a:lnTo>
                  <a:lnTo>
                    <a:pt x="8661" y="441109"/>
                  </a:lnTo>
                  <a:lnTo>
                    <a:pt x="2197" y="488823"/>
                  </a:lnTo>
                  <a:lnTo>
                    <a:pt x="0" y="537768"/>
                  </a:lnTo>
                  <a:lnTo>
                    <a:pt x="2197" y="586727"/>
                  </a:lnTo>
                  <a:lnTo>
                    <a:pt x="8661" y="634441"/>
                  </a:lnTo>
                  <a:lnTo>
                    <a:pt x="19202" y="680732"/>
                  </a:lnTo>
                  <a:lnTo>
                    <a:pt x="33642" y="725424"/>
                  </a:lnTo>
                  <a:lnTo>
                    <a:pt x="51777" y="768299"/>
                  </a:lnTo>
                  <a:lnTo>
                    <a:pt x="73418" y="809193"/>
                  </a:lnTo>
                  <a:lnTo>
                    <a:pt x="98386" y="847915"/>
                  </a:lnTo>
                  <a:lnTo>
                    <a:pt x="126479" y="884250"/>
                  </a:lnTo>
                  <a:lnTo>
                    <a:pt x="157505" y="918032"/>
                  </a:lnTo>
                  <a:lnTo>
                    <a:pt x="191287" y="949071"/>
                  </a:lnTo>
                  <a:lnTo>
                    <a:pt x="227634" y="977163"/>
                  </a:lnTo>
                  <a:lnTo>
                    <a:pt x="266344" y="1002118"/>
                  </a:lnTo>
                  <a:lnTo>
                    <a:pt x="307238" y="1023759"/>
                  </a:lnTo>
                  <a:lnTo>
                    <a:pt x="350126" y="1041895"/>
                  </a:lnTo>
                  <a:lnTo>
                    <a:pt x="394804" y="1056335"/>
                  </a:lnTo>
                  <a:lnTo>
                    <a:pt x="441096" y="1066876"/>
                  </a:lnTo>
                  <a:lnTo>
                    <a:pt x="488823" y="1073340"/>
                  </a:lnTo>
                  <a:lnTo>
                    <a:pt x="537768" y="1075537"/>
                  </a:lnTo>
                  <a:lnTo>
                    <a:pt x="586714" y="1073340"/>
                  </a:lnTo>
                  <a:lnTo>
                    <a:pt x="634428" y="1066876"/>
                  </a:lnTo>
                  <a:lnTo>
                    <a:pt x="680732" y="1056335"/>
                  </a:lnTo>
                  <a:lnTo>
                    <a:pt x="725411" y="1041895"/>
                  </a:lnTo>
                  <a:lnTo>
                    <a:pt x="768299" y="1023759"/>
                  </a:lnTo>
                  <a:lnTo>
                    <a:pt x="809193" y="1002118"/>
                  </a:lnTo>
                  <a:lnTo>
                    <a:pt x="847902" y="977163"/>
                  </a:lnTo>
                  <a:lnTo>
                    <a:pt x="884250" y="949071"/>
                  </a:lnTo>
                  <a:lnTo>
                    <a:pt x="918032" y="918032"/>
                  </a:lnTo>
                  <a:lnTo>
                    <a:pt x="949058" y="884250"/>
                  </a:lnTo>
                  <a:lnTo>
                    <a:pt x="977150" y="847915"/>
                  </a:lnTo>
                  <a:lnTo>
                    <a:pt x="1002118" y="809193"/>
                  </a:lnTo>
                  <a:lnTo>
                    <a:pt x="1023759" y="768299"/>
                  </a:lnTo>
                  <a:lnTo>
                    <a:pt x="1041895" y="725424"/>
                  </a:lnTo>
                  <a:lnTo>
                    <a:pt x="1056322" y="680732"/>
                  </a:lnTo>
                  <a:lnTo>
                    <a:pt x="1066876" y="634441"/>
                  </a:lnTo>
                  <a:lnTo>
                    <a:pt x="1073340" y="586727"/>
                  </a:lnTo>
                  <a:lnTo>
                    <a:pt x="1075537" y="537768"/>
                  </a:lnTo>
                  <a:close/>
                </a:path>
                <a:path w="6069330" h="5992495">
                  <a:moveTo>
                    <a:pt x="2227897" y="4225328"/>
                  </a:moveTo>
                  <a:lnTo>
                    <a:pt x="2225700" y="4176382"/>
                  </a:lnTo>
                  <a:lnTo>
                    <a:pt x="2219236" y="4128655"/>
                  </a:lnTo>
                  <a:lnTo>
                    <a:pt x="2208682" y="4082364"/>
                  </a:lnTo>
                  <a:lnTo>
                    <a:pt x="2194255" y="4037673"/>
                  </a:lnTo>
                  <a:lnTo>
                    <a:pt x="2176119" y="3994797"/>
                  </a:lnTo>
                  <a:lnTo>
                    <a:pt x="2154478" y="3953903"/>
                  </a:lnTo>
                  <a:lnTo>
                    <a:pt x="2129510" y="3915194"/>
                  </a:lnTo>
                  <a:lnTo>
                    <a:pt x="2101418" y="3878846"/>
                  </a:lnTo>
                  <a:lnTo>
                    <a:pt x="2070392" y="3845064"/>
                  </a:lnTo>
                  <a:lnTo>
                    <a:pt x="2036610" y="3814026"/>
                  </a:lnTo>
                  <a:lnTo>
                    <a:pt x="2000262" y="3785933"/>
                  </a:lnTo>
                  <a:lnTo>
                    <a:pt x="1961553" y="3760978"/>
                  </a:lnTo>
                  <a:lnTo>
                    <a:pt x="1920659" y="3739337"/>
                  </a:lnTo>
                  <a:lnTo>
                    <a:pt x="1877771" y="3721201"/>
                  </a:lnTo>
                  <a:lnTo>
                    <a:pt x="1833092" y="3706761"/>
                  </a:lnTo>
                  <a:lnTo>
                    <a:pt x="1786788" y="3696220"/>
                  </a:lnTo>
                  <a:lnTo>
                    <a:pt x="1739074" y="3689756"/>
                  </a:lnTo>
                  <a:lnTo>
                    <a:pt x="1690128" y="3687559"/>
                  </a:lnTo>
                  <a:lnTo>
                    <a:pt x="1641182" y="3689756"/>
                  </a:lnTo>
                  <a:lnTo>
                    <a:pt x="1593456" y="3696220"/>
                  </a:lnTo>
                  <a:lnTo>
                    <a:pt x="1547164" y="3706761"/>
                  </a:lnTo>
                  <a:lnTo>
                    <a:pt x="1502486" y="3721201"/>
                  </a:lnTo>
                  <a:lnTo>
                    <a:pt x="1459598" y="3739337"/>
                  </a:lnTo>
                  <a:lnTo>
                    <a:pt x="1418704" y="3760978"/>
                  </a:lnTo>
                  <a:lnTo>
                    <a:pt x="1379994" y="3785933"/>
                  </a:lnTo>
                  <a:lnTo>
                    <a:pt x="1343647" y="3814026"/>
                  </a:lnTo>
                  <a:lnTo>
                    <a:pt x="1309865" y="3845064"/>
                  </a:lnTo>
                  <a:lnTo>
                    <a:pt x="1278839" y="3878846"/>
                  </a:lnTo>
                  <a:lnTo>
                    <a:pt x="1250746" y="3915194"/>
                  </a:lnTo>
                  <a:lnTo>
                    <a:pt x="1225778" y="3953903"/>
                  </a:lnTo>
                  <a:lnTo>
                    <a:pt x="1204137" y="3994797"/>
                  </a:lnTo>
                  <a:lnTo>
                    <a:pt x="1186002" y="4037673"/>
                  </a:lnTo>
                  <a:lnTo>
                    <a:pt x="1171562" y="4082364"/>
                  </a:lnTo>
                  <a:lnTo>
                    <a:pt x="1161021" y="4128655"/>
                  </a:lnTo>
                  <a:lnTo>
                    <a:pt x="1154557" y="4176382"/>
                  </a:lnTo>
                  <a:lnTo>
                    <a:pt x="1152359" y="4225328"/>
                  </a:lnTo>
                  <a:lnTo>
                    <a:pt x="1154557" y="4274274"/>
                  </a:lnTo>
                  <a:lnTo>
                    <a:pt x="1161021" y="4321988"/>
                  </a:lnTo>
                  <a:lnTo>
                    <a:pt x="1171562" y="4368279"/>
                  </a:lnTo>
                  <a:lnTo>
                    <a:pt x="1186002" y="4412970"/>
                  </a:lnTo>
                  <a:lnTo>
                    <a:pt x="1204137" y="4455858"/>
                  </a:lnTo>
                  <a:lnTo>
                    <a:pt x="1225778" y="4496752"/>
                  </a:lnTo>
                  <a:lnTo>
                    <a:pt x="1250746" y="4535462"/>
                  </a:lnTo>
                  <a:lnTo>
                    <a:pt x="1278839" y="4571797"/>
                  </a:lnTo>
                  <a:lnTo>
                    <a:pt x="1309865" y="4605579"/>
                  </a:lnTo>
                  <a:lnTo>
                    <a:pt x="1343647" y="4636617"/>
                  </a:lnTo>
                  <a:lnTo>
                    <a:pt x="1379994" y="4664710"/>
                  </a:lnTo>
                  <a:lnTo>
                    <a:pt x="1418704" y="4689678"/>
                  </a:lnTo>
                  <a:lnTo>
                    <a:pt x="1459598" y="4711319"/>
                  </a:lnTo>
                  <a:lnTo>
                    <a:pt x="1502486" y="4729454"/>
                  </a:lnTo>
                  <a:lnTo>
                    <a:pt x="1547164" y="4743882"/>
                  </a:lnTo>
                  <a:lnTo>
                    <a:pt x="1593456" y="4754423"/>
                  </a:lnTo>
                  <a:lnTo>
                    <a:pt x="1641182" y="4760900"/>
                  </a:lnTo>
                  <a:lnTo>
                    <a:pt x="1690128" y="4763097"/>
                  </a:lnTo>
                  <a:lnTo>
                    <a:pt x="1739074" y="4760900"/>
                  </a:lnTo>
                  <a:lnTo>
                    <a:pt x="1786788" y="4754423"/>
                  </a:lnTo>
                  <a:lnTo>
                    <a:pt x="1833092" y="4743882"/>
                  </a:lnTo>
                  <a:lnTo>
                    <a:pt x="1877771" y="4729454"/>
                  </a:lnTo>
                  <a:lnTo>
                    <a:pt x="1920659" y="4711319"/>
                  </a:lnTo>
                  <a:lnTo>
                    <a:pt x="1961553" y="4689678"/>
                  </a:lnTo>
                  <a:lnTo>
                    <a:pt x="2000262" y="4664710"/>
                  </a:lnTo>
                  <a:lnTo>
                    <a:pt x="2036610" y="4636617"/>
                  </a:lnTo>
                  <a:lnTo>
                    <a:pt x="2070392" y="4605579"/>
                  </a:lnTo>
                  <a:lnTo>
                    <a:pt x="2101418" y="4571797"/>
                  </a:lnTo>
                  <a:lnTo>
                    <a:pt x="2129510" y="4535462"/>
                  </a:lnTo>
                  <a:lnTo>
                    <a:pt x="2154478" y="4496752"/>
                  </a:lnTo>
                  <a:lnTo>
                    <a:pt x="2176119" y="4455858"/>
                  </a:lnTo>
                  <a:lnTo>
                    <a:pt x="2194255" y="4412970"/>
                  </a:lnTo>
                  <a:lnTo>
                    <a:pt x="2208682" y="4368279"/>
                  </a:lnTo>
                  <a:lnTo>
                    <a:pt x="2219236" y="4321988"/>
                  </a:lnTo>
                  <a:lnTo>
                    <a:pt x="2225700" y="4274274"/>
                  </a:lnTo>
                  <a:lnTo>
                    <a:pt x="2227897" y="4225328"/>
                  </a:lnTo>
                  <a:close/>
                </a:path>
                <a:path w="6069330" h="5992495">
                  <a:moveTo>
                    <a:pt x="2227897" y="1766951"/>
                  </a:moveTo>
                  <a:lnTo>
                    <a:pt x="2225700" y="1718005"/>
                  </a:lnTo>
                  <a:lnTo>
                    <a:pt x="2219236" y="1670291"/>
                  </a:lnTo>
                  <a:lnTo>
                    <a:pt x="2208682" y="1623999"/>
                  </a:lnTo>
                  <a:lnTo>
                    <a:pt x="2194255" y="1579308"/>
                  </a:lnTo>
                  <a:lnTo>
                    <a:pt x="2176119" y="1536433"/>
                  </a:lnTo>
                  <a:lnTo>
                    <a:pt x="2154478" y="1495539"/>
                  </a:lnTo>
                  <a:lnTo>
                    <a:pt x="2129510" y="1456817"/>
                  </a:lnTo>
                  <a:lnTo>
                    <a:pt x="2101418" y="1420482"/>
                  </a:lnTo>
                  <a:lnTo>
                    <a:pt x="2070392" y="1386700"/>
                  </a:lnTo>
                  <a:lnTo>
                    <a:pt x="2036610" y="1355661"/>
                  </a:lnTo>
                  <a:lnTo>
                    <a:pt x="2000262" y="1327569"/>
                  </a:lnTo>
                  <a:lnTo>
                    <a:pt x="1961553" y="1302613"/>
                  </a:lnTo>
                  <a:lnTo>
                    <a:pt x="1920659" y="1280960"/>
                  </a:lnTo>
                  <a:lnTo>
                    <a:pt x="1877771" y="1262837"/>
                  </a:lnTo>
                  <a:lnTo>
                    <a:pt x="1833092" y="1248397"/>
                  </a:lnTo>
                  <a:lnTo>
                    <a:pt x="1786788" y="1237856"/>
                  </a:lnTo>
                  <a:lnTo>
                    <a:pt x="1739074" y="1231392"/>
                  </a:lnTo>
                  <a:lnTo>
                    <a:pt x="1690128" y="1229182"/>
                  </a:lnTo>
                  <a:lnTo>
                    <a:pt x="1641182" y="1231392"/>
                  </a:lnTo>
                  <a:lnTo>
                    <a:pt x="1593456" y="1237856"/>
                  </a:lnTo>
                  <a:lnTo>
                    <a:pt x="1547164" y="1248397"/>
                  </a:lnTo>
                  <a:lnTo>
                    <a:pt x="1502486" y="1262837"/>
                  </a:lnTo>
                  <a:lnTo>
                    <a:pt x="1459598" y="1280960"/>
                  </a:lnTo>
                  <a:lnTo>
                    <a:pt x="1418704" y="1302613"/>
                  </a:lnTo>
                  <a:lnTo>
                    <a:pt x="1379994" y="1327569"/>
                  </a:lnTo>
                  <a:lnTo>
                    <a:pt x="1343647" y="1355661"/>
                  </a:lnTo>
                  <a:lnTo>
                    <a:pt x="1309865" y="1386700"/>
                  </a:lnTo>
                  <a:lnTo>
                    <a:pt x="1278839" y="1420482"/>
                  </a:lnTo>
                  <a:lnTo>
                    <a:pt x="1250746" y="1456817"/>
                  </a:lnTo>
                  <a:lnTo>
                    <a:pt x="1225778" y="1495539"/>
                  </a:lnTo>
                  <a:lnTo>
                    <a:pt x="1204137" y="1536433"/>
                  </a:lnTo>
                  <a:lnTo>
                    <a:pt x="1186002" y="1579308"/>
                  </a:lnTo>
                  <a:lnTo>
                    <a:pt x="1171562" y="1623999"/>
                  </a:lnTo>
                  <a:lnTo>
                    <a:pt x="1161021" y="1670291"/>
                  </a:lnTo>
                  <a:lnTo>
                    <a:pt x="1154557" y="1718005"/>
                  </a:lnTo>
                  <a:lnTo>
                    <a:pt x="1152359" y="1766951"/>
                  </a:lnTo>
                  <a:lnTo>
                    <a:pt x="1154557" y="1815909"/>
                  </a:lnTo>
                  <a:lnTo>
                    <a:pt x="1161021" y="1863623"/>
                  </a:lnTo>
                  <a:lnTo>
                    <a:pt x="1171562" y="1909914"/>
                  </a:lnTo>
                  <a:lnTo>
                    <a:pt x="1186002" y="1954606"/>
                  </a:lnTo>
                  <a:lnTo>
                    <a:pt x="1204137" y="1997481"/>
                  </a:lnTo>
                  <a:lnTo>
                    <a:pt x="1225778" y="2038375"/>
                  </a:lnTo>
                  <a:lnTo>
                    <a:pt x="1250746" y="2077097"/>
                  </a:lnTo>
                  <a:lnTo>
                    <a:pt x="1278839" y="2113432"/>
                  </a:lnTo>
                  <a:lnTo>
                    <a:pt x="1309865" y="2147214"/>
                  </a:lnTo>
                  <a:lnTo>
                    <a:pt x="1343647" y="2178253"/>
                  </a:lnTo>
                  <a:lnTo>
                    <a:pt x="1379994" y="2206345"/>
                  </a:lnTo>
                  <a:lnTo>
                    <a:pt x="1418704" y="2231301"/>
                  </a:lnTo>
                  <a:lnTo>
                    <a:pt x="1459598" y="2252954"/>
                  </a:lnTo>
                  <a:lnTo>
                    <a:pt x="1502486" y="2271077"/>
                  </a:lnTo>
                  <a:lnTo>
                    <a:pt x="1547164" y="2285517"/>
                  </a:lnTo>
                  <a:lnTo>
                    <a:pt x="1593456" y="2296058"/>
                  </a:lnTo>
                  <a:lnTo>
                    <a:pt x="1641182" y="2302522"/>
                  </a:lnTo>
                  <a:lnTo>
                    <a:pt x="1690128" y="2304719"/>
                  </a:lnTo>
                  <a:lnTo>
                    <a:pt x="1739074" y="2302522"/>
                  </a:lnTo>
                  <a:lnTo>
                    <a:pt x="1786788" y="2296058"/>
                  </a:lnTo>
                  <a:lnTo>
                    <a:pt x="1833092" y="2285517"/>
                  </a:lnTo>
                  <a:lnTo>
                    <a:pt x="1877771" y="2271077"/>
                  </a:lnTo>
                  <a:lnTo>
                    <a:pt x="1920659" y="2252954"/>
                  </a:lnTo>
                  <a:lnTo>
                    <a:pt x="1961553" y="2231301"/>
                  </a:lnTo>
                  <a:lnTo>
                    <a:pt x="2000262" y="2206345"/>
                  </a:lnTo>
                  <a:lnTo>
                    <a:pt x="2036610" y="2178253"/>
                  </a:lnTo>
                  <a:lnTo>
                    <a:pt x="2070392" y="2147214"/>
                  </a:lnTo>
                  <a:lnTo>
                    <a:pt x="2101418" y="2113432"/>
                  </a:lnTo>
                  <a:lnTo>
                    <a:pt x="2129510" y="2077097"/>
                  </a:lnTo>
                  <a:lnTo>
                    <a:pt x="2154478" y="2038375"/>
                  </a:lnTo>
                  <a:lnTo>
                    <a:pt x="2176119" y="1997481"/>
                  </a:lnTo>
                  <a:lnTo>
                    <a:pt x="2194255" y="1954606"/>
                  </a:lnTo>
                  <a:lnTo>
                    <a:pt x="2208682" y="1909914"/>
                  </a:lnTo>
                  <a:lnTo>
                    <a:pt x="2219236" y="1863623"/>
                  </a:lnTo>
                  <a:lnTo>
                    <a:pt x="2225700" y="1815909"/>
                  </a:lnTo>
                  <a:lnTo>
                    <a:pt x="2227897" y="1766951"/>
                  </a:lnTo>
                  <a:close/>
                </a:path>
                <a:path w="6069330" h="5992495">
                  <a:moveTo>
                    <a:pt x="3572319" y="2996146"/>
                  </a:moveTo>
                  <a:lnTo>
                    <a:pt x="3570122" y="2947187"/>
                  </a:lnTo>
                  <a:lnTo>
                    <a:pt x="3563645" y="2899473"/>
                  </a:lnTo>
                  <a:lnTo>
                    <a:pt x="3553104" y="2853182"/>
                  </a:lnTo>
                  <a:lnTo>
                    <a:pt x="3538677" y="2808490"/>
                  </a:lnTo>
                  <a:lnTo>
                    <a:pt x="3520541" y="2765615"/>
                  </a:lnTo>
                  <a:lnTo>
                    <a:pt x="3498900" y="2724721"/>
                  </a:lnTo>
                  <a:lnTo>
                    <a:pt x="3473932" y="2685999"/>
                  </a:lnTo>
                  <a:lnTo>
                    <a:pt x="3445840" y="2649664"/>
                  </a:lnTo>
                  <a:lnTo>
                    <a:pt x="3414801" y="2615882"/>
                  </a:lnTo>
                  <a:lnTo>
                    <a:pt x="3381019" y="2584843"/>
                  </a:lnTo>
                  <a:lnTo>
                    <a:pt x="3344684" y="2556751"/>
                  </a:lnTo>
                  <a:lnTo>
                    <a:pt x="3305975" y="2531795"/>
                  </a:lnTo>
                  <a:lnTo>
                    <a:pt x="3265081" y="2510155"/>
                  </a:lnTo>
                  <a:lnTo>
                    <a:pt x="3222193" y="2492019"/>
                  </a:lnTo>
                  <a:lnTo>
                    <a:pt x="3177502" y="2477579"/>
                  </a:lnTo>
                  <a:lnTo>
                    <a:pt x="3131210" y="2467038"/>
                  </a:lnTo>
                  <a:lnTo>
                    <a:pt x="3083496" y="2460574"/>
                  </a:lnTo>
                  <a:lnTo>
                    <a:pt x="3034550" y="2458377"/>
                  </a:lnTo>
                  <a:lnTo>
                    <a:pt x="2985605" y="2460574"/>
                  </a:lnTo>
                  <a:lnTo>
                    <a:pt x="2937878" y="2467038"/>
                  </a:lnTo>
                  <a:lnTo>
                    <a:pt x="2891586" y="2477579"/>
                  </a:lnTo>
                  <a:lnTo>
                    <a:pt x="2846895" y="2492019"/>
                  </a:lnTo>
                  <a:lnTo>
                    <a:pt x="2804020" y="2510155"/>
                  </a:lnTo>
                  <a:lnTo>
                    <a:pt x="2763126" y="2531795"/>
                  </a:lnTo>
                  <a:lnTo>
                    <a:pt x="2724416" y="2556751"/>
                  </a:lnTo>
                  <a:lnTo>
                    <a:pt x="2688069" y="2584843"/>
                  </a:lnTo>
                  <a:lnTo>
                    <a:pt x="2654287" y="2615882"/>
                  </a:lnTo>
                  <a:lnTo>
                    <a:pt x="2623248" y="2649664"/>
                  </a:lnTo>
                  <a:lnTo>
                    <a:pt x="2595156" y="2685999"/>
                  </a:lnTo>
                  <a:lnTo>
                    <a:pt x="2570200" y="2724721"/>
                  </a:lnTo>
                  <a:lnTo>
                    <a:pt x="2548559" y="2765615"/>
                  </a:lnTo>
                  <a:lnTo>
                    <a:pt x="2530424" y="2808490"/>
                  </a:lnTo>
                  <a:lnTo>
                    <a:pt x="2515984" y="2853182"/>
                  </a:lnTo>
                  <a:lnTo>
                    <a:pt x="2505443" y="2899473"/>
                  </a:lnTo>
                  <a:lnTo>
                    <a:pt x="2498979" y="2947187"/>
                  </a:lnTo>
                  <a:lnTo>
                    <a:pt x="2496782" y="2996146"/>
                  </a:lnTo>
                  <a:lnTo>
                    <a:pt x="2498979" y="3045091"/>
                  </a:lnTo>
                  <a:lnTo>
                    <a:pt x="2505443" y="3092805"/>
                  </a:lnTo>
                  <a:lnTo>
                    <a:pt x="2515984" y="3139097"/>
                  </a:lnTo>
                  <a:lnTo>
                    <a:pt x="2530424" y="3183788"/>
                  </a:lnTo>
                  <a:lnTo>
                    <a:pt x="2548559" y="3226676"/>
                  </a:lnTo>
                  <a:lnTo>
                    <a:pt x="2570200" y="3267557"/>
                  </a:lnTo>
                  <a:lnTo>
                    <a:pt x="2595156" y="3306280"/>
                  </a:lnTo>
                  <a:lnTo>
                    <a:pt x="2623248" y="3342614"/>
                  </a:lnTo>
                  <a:lnTo>
                    <a:pt x="2654287" y="3376396"/>
                  </a:lnTo>
                  <a:lnTo>
                    <a:pt x="2688069" y="3407435"/>
                  </a:lnTo>
                  <a:lnTo>
                    <a:pt x="2724416" y="3435527"/>
                  </a:lnTo>
                  <a:lnTo>
                    <a:pt x="2763126" y="3460483"/>
                  </a:lnTo>
                  <a:lnTo>
                    <a:pt x="2804020" y="3482136"/>
                  </a:lnTo>
                  <a:lnTo>
                    <a:pt x="2846895" y="3500259"/>
                  </a:lnTo>
                  <a:lnTo>
                    <a:pt x="2891586" y="3514699"/>
                  </a:lnTo>
                  <a:lnTo>
                    <a:pt x="2937878" y="3525240"/>
                  </a:lnTo>
                  <a:lnTo>
                    <a:pt x="2985605" y="3531717"/>
                  </a:lnTo>
                  <a:lnTo>
                    <a:pt x="3034550" y="3533914"/>
                  </a:lnTo>
                  <a:lnTo>
                    <a:pt x="3083496" y="3531717"/>
                  </a:lnTo>
                  <a:lnTo>
                    <a:pt x="3131210" y="3525240"/>
                  </a:lnTo>
                  <a:lnTo>
                    <a:pt x="3177502" y="3514699"/>
                  </a:lnTo>
                  <a:lnTo>
                    <a:pt x="3222193" y="3500259"/>
                  </a:lnTo>
                  <a:lnTo>
                    <a:pt x="3265081" y="3482136"/>
                  </a:lnTo>
                  <a:lnTo>
                    <a:pt x="3305975" y="3460483"/>
                  </a:lnTo>
                  <a:lnTo>
                    <a:pt x="3344684" y="3435527"/>
                  </a:lnTo>
                  <a:lnTo>
                    <a:pt x="3381019" y="3407435"/>
                  </a:lnTo>
                  <a:lnTo>
                    <a:pt x="3414801" y="3376396"/>
                  </a:lnTo>
                  <a:lnTo>
                    <a:pt x="3445840" y="3342614"/>
                  </a:lnTo>
                  <a:lnTo>
                    <a:pt x="3473932" y="3306280"/>
                  </a:lnTo>
                  <a:lnTo>
                    <a:pt x="3498900" y="3267557"/>
                  </a:lnTo>
                  <a:lnTo>
                    <a:pt x="3520541" y="3226676"/>
                  </a:lnTo>
                  <a:lnTo>
                    <a:pt x="3538677" y="3183788"/>
                  </a:lnTo>
                  <a:lnTo>
                    <a:pt x="3553104" y="3139097"/>
                  </a:lnTo>
                  <a:lnTo>
                    <a:pt x="3563645" y="3092805"/>
                  </a:lnTo>
                  <a:lnTo>
                    <a:pt x="3570122" y="3045091"/>
                  </a:lnTo>
                  <a:lnTo>
                    <a:pt x="3572319" y="2996146"/>
                  </a:lnTo>
                  <a:close/>
                </a:path>
                <a:path w="6069330" h="5992495">
                  <a:moveTo>
                    <a:pt x="3572319" y="756513"/>
                  </a:moveTo>
                  <a:lnTo>
                    <a:pt x="3570122" y="707555"/>
                  </a:lnTo>
                  <a:lnTo>
                    <a:pt x="3563645" y="659841"/>
                  </a:lnTo>
                  <a:lnTo>
                    <a:pt x="3553104" y="613549"/>
                  </a:lnTo>
                  <a:lnTo>
                    <a:pt x="3538677" y="568858"/>
                  </a:lnTo>
                  <a:lnTo>
                    <a:pt x="3520541" y="525983"/>
                  </a:lnTo>
                  <a:lnTo>
                    <a:pt x="3498900" y="485089"/>
                  </a:lnTo>
                  <a:lnTo>
                    <a:pt x="3473932" y="446366"/>
                  </a:lnTo>
                  <a:lnTo>
                    <a:pt x="3445840" y="410032"/>
                  </a:lnTo>
                  <a:lnTo>
                    <a:pt x="3414801" y="376250"/>
                  </a:lnTo>
                  <a:lnTo>
                    <a:pt x="3381019" y="345211"/>
                  </a:lnTo>
                  <a:lnTo>
                    <a:pt x="3344684" y="317119"/>
                  </a:lnTo>
                  <a:lnTo>
                    <a:pt x="3305975" y="292163"/>
                  </a:lnTo>
                  <a:lnTo>
                    <a:pt x="3265081" y="270522"/>
                  </a:lnTo>
                  <a:lnTo>
                    <a:pt x="3222193" y="252387"/>
                  </a:lnTo>
                  <a:lnTo>
                    <a:pt x="3177502" y="237947"/>
                  </a:lnTo>
                  <a:lnTo>
                    <a:pt x="3131210" y="227406"/>
                  </a:lnTo>
                  <a:lnTo>
                    <a:pt x="3083496" y="220941"/>
                  </a:lnTo>
                  <a:lnTo>
                    <a:pt x="3034550" y="218744"/>
                  </a:lnTo>
                  <a:lnTo>
                    <a:pt x="2985605" y="220941"/>
                  </a:lnTo>
                  <a:lnTo>
                    <a:pt x="2937878" y="227406"/>
                  </a:lnTo>
                  <a:lnTo>
                    <a:pt x="2891586" y="237947"/>
                  </a:lnTo>
                  <a:lnTo>
                    <a:pt x="2846895" y="252387"/>
                  </a:lnTo>
                  <a:lnTo>
                    <a:pt x="2804020" y="270522"/>
                  </a:lnTo>
                  <a:lnTo>
                    <a:pt x="2763126" y="292163"/>
                  </a:lnTo>
                  <a:lnTo>
                    <a:pt x="2724416" y="317119"/>
                  </a:lnTo>
                  <a:lnTo>
                    <a:pt x="2688069" y="345211"/>
                  </a:lnTo>
                  <a:lnTo>
                    <a:pt x="2654287" y="376250"/>
                  </a:lnTo>
                  <a:lnTo>
                    <a:pt x="2623248" y="410032"/>
                  </a:lnTo>
                  <a:lnTo>
                    <a:pt x="2595156" y="446366"/>
                  </a:lnTo>
                  <a:lnTo>
                    <a:pt x="2570200" y="485089"/>
                  </a:lnTo>
                  <a:lnTo>
                    <a:pt x="2548559" y="525983"/>
                  </a:lnTo>
                  <a:lnTo>
                    <a:pt x="2530424" y="568858"/>
                  </a:lnTo>
                  <a:lnTo>
                    <a:pt x="2515984" y="613549"/>
                  </a:lnTo>
                  <a:lnTo>
                    <a:pt x="2505443" y="659841"/>
                  </a:lnTo>
                  <a:lnTo>
                    <a:pt x="2498979" y="707555"/>
                  </a:lnTo>
                  <a:lnTo>
                    <a:pt x="2496782" y="756513"/>
                  </a:lnTo>
                  <a:lnTo>
                    <a:pt x="2498979" y="805459"/>
                  </a:lnTo>
                  <a:lnTo>
                    <a:pt x="2505443" y="853173"/>
                  </a:lnTo>
                  <a:lnTo>
                    <a:pt x="2515984" y="899464"/>
                  </a:lnTo>
                  <a:lnTo>
                    <a:pt x="2530424" y="944156"/>
                  </a:lnTo>
                  <a:lnTo>
                    <a:pt x="2548559" y="987044"/>
                  </a:lnTo>
                  <a:lnTo>
                    <a:pt x="2570200" y="1027925"/>
                  </a:lnTo>
                  <a:lnTo>
                    <a:pt x="2595156" y="1066647"/>
                  </a:lnTo>
                  <a:lnTo>
                    <a:pt x="2623248" y="1102982"/>
                  </a:lnTo>
                  <a:lnTo>
                    <a:pt x="2654287" y="1136764"/>
                  </a:lnTo>
                  <a:lnTo>
                    <a:pt x="2688069" y="1167803"/>
                  </a:lnTo>
                  <a:lnTo>
                    <a:pt x="2724416" y="1195895"/>
                  </a:lnTo>
                  <a:lnTo>
                    <a:pt x="2763126" y="1220851"/>
                  </a:lnTo>
                  <a:lnTo>
                    <a:pt x="2804020" y="1242504"/>
                  </a:lnTo>
                  <a:lnTo>
                    <a:pt x="2846895" y="1260627"/>
                  </a:lnTo>
                  <a:lnTo>
                    <a:pt x="2891586" y="1275067"/>
                  </a:lnTo>
                  <a:lnTo>
                    <a:pt x="2937878" y="1285608"/>
                  </a:lnTo>
                  <a:lnTo>
                    <a:pt x="2985605" y="1292085"/>
                  </a:lnTo>
                  <a:lnTo>
                    <a:pt x="3034550" y="1294282"/>
                  </a:lnTo>
                  <a:lnTo>
                    <a:pt x="3083496" y="1292085"/>
                  </a:lnTo>
                  <a:lnTo>
                    <a:pt x="3131210" y="1285608"/>
                  </a:lnTo>
                  <a:lnTo>
                    <a:pt x="3177502" y="1275067"/>
                  </a:lnTo>
                  <a:lnTo>
                    <a:pt x="3222193" y="1260627"/>
                  </a:lnTo>
                  <a:lnTo>
                    <a:pt x="3265081" y="1242504"/>
                  </a:lnTo>
                  <a:lnTo>
                    <a:pt x="3305975" y="1220851"/>
                  </a:lnTo>
                  <a:lnTo>
                    <a:pt x="3344684" y="1195895"/>
                  </a:lnTo>
                  <a:lnTo>
                    <a:pt x="3381019" y="1167803"/>
                  </a:lnTo>
                  <a:lnTo>
                    <a:pt x="3414801" y="1136764"/>
                  </a:lnTo>
                  <a:lnTo>
                    <a:pt x="3445840" y="1102982"/>
                  </a:lnTo>
                  <a:lnTo>
                    <a:pt x="3473932" y="1066647"/>
                  </a:lnTo>
                  <a:lnTo>
                    <a:pt x="3498900" y="1027925"/>
                  </a:lnTo>
                  <a:lnTo>
                    <a:pt x="3520541" y="987044"/>
                  </a:lnTo>
                  <a:lnTo>
                    <a:pt x="3538677" y="944156"/>
                  </a:lnTo>
                  <a:lnTo>
                    <a:pt x="3553104" y="899464"/>
                  </a:lnTo>
                  <a:lnTo>
                    <a:pt x="3563645" y="853173"/>
                  </a:lnTo>
                  <a:lnTo>
                    <a:pt x="3570122" y="805459"/>
                  </a:lnTo>
                  <a:lnTo>
                    <a:pt x="3572319" y="756513"/>
                  </a:lnTo>
                  <a:close/>
                </a:path>
                <a:path w="6069330" h="5992495">
                  <a:moveTo>
                    <a:pt x="4916741" y="4225328"/>
                  </a:moveTo>
                  <a:lnTo>
                    <a:pt x="4914544" y="4176382"/>
                  </a:lnTo>
                  <a:lnTo>
                    <a:pt x="4908067" y="4128655"/>
                  </a:lnTo>
                  <a:lnTo>
                    <a:pt x="4897526" y="4082364"/>
                  </a:lnTo>
                  <a:lnTo>
                    <a:pt x="4883086" y="4037673"/>
                  </a:lnTo>
                  <a:lnTo>
                    <a:pt x="4864963" y="3994797"/>
                  </a:lnTo>
                  <a:lnTo>
                    <a:pt x="4843310" y="3953903"/>
                  </a:lnTo>
                  <a:lnTo>
                    <a:pt x="4818354" y="3915194"/>
                  </a:lnTo>
                  <a:lnTo>
                    <a:pt x="4790262" y="3878846"/>
                  </a:lnTo>
                  <a:lnTo>
                    <a:pt x="4759223" y="3845064"/>
                  </a:lnTo>
                  <a:lnTo>
                    <a:pt x="4725441" y="3814026"/>
                  </a:lnTo>
                  <a:lnTo>
                    <a:pt x="4689106" y="3785933"/>
                  </a:lnTo>
                  <a:lnTo>
                    <a:pt x="4650384" y="3760978"/>
                  </a:lnTo>
                  <a:lnTo>
                    <a:pt x="4609503" y="3739337"/>
                  </a:lnTo>
                  <a:lnTo>
                    <a:pt x="4566615" y="3721201"/>
                  </a:lnTo>
                  <a:lnTo>
                    <a:pt x="4521924" y="3706761"/>
                  </a:lnTo>
                  <a:lnTo>
                    <a:pt x="4475632" y="3696220"/>
                  </a:lnTo>
                  <a:lnTo>
                    <a:pt x="4427918" y="3689756"/>
                  </a:lnTo>
                  <a:lnTo>
                    <a:pt x="4378972" y="3687559"/>
                  </a:lnTo>
                  <a:lnTo>
                    <a:pt x="4330014" y="3689756"/>
                  </a:lnTo>
                  <a:lnTo>
                    <a:pt x="4282300" y="3696220"/>
                  </a:lnTo>
                  <a:lnTo>
                    <a:pt x="4236009" y="3706761"/>
                  </a:lnTo>
                  <a:lnTo>
                    <a:pt x="4191317" y="3721201"/>
                  </a:lnTo>
                  <a:lnTo>
                    <a:pt x="4148442" y="3739337"/>
                  </a:lnTo>
                  <a:lnTo>
                    <a:pt x="4107548" y="3760978"/>
                  </a:lnTo>
                  <a:lnTo>
                    <a:pt x="4068826" y="3785933"/>
                  </a:lnTo>
                  <a:lnTo>
                    <a:pt x="4032491" y="3814026"/>
                  </a:lnTo>
                  <a:lnTo>
                    <a:pt x="3998709" y="3845064"/>
                  </a:lnTo>
                  <a:lnTo>
                    <a:pt x="3967670" y="3878846"/>
                  </a:lnTo>
                  <a:lnTo>
                    <a:pt x="3939578" y="3915194"/>
                  </a:lnTo>
                  <a:lnTo>
                    <a:pt x="3914622" y="3953903"/>
                  </a:lnTo>
                  <a:lnTo>
                    <a:pt x="3892981" y="3994797"/>
                  </a:lnTo>
                  <a:lnTo>
                    <a:pt x="3874846" y="4037673"/>
                  </a:lnTo>
                  <a:lnTo>
                    <a:pt x="3860406" y="4082364"/>
                  </a:lnTo>
                  <a:lnTo>
                    <a:pt x="3849865" y="4128655"/>
                  </a:lnTo>
                  <a:lnTo>
                    <a:pt x="3843401" y="4176382"/>
                  </a:lnTo>
                  <a:lnTo>
                    <a:pt x="3841204" y="4225328"/>
                  </a:lnTo>
                  <a:lnTo>
                    <a:pt x="3843401" y="4274274"/>
                  </a:lnTo>
                  <a:lnTo>
                    <a:pt x="3849865" y="4321988"/>
                  </a:lnTo>
                  <a:lnTo>
                    <a:pt x="3860406" y="4368279"/>
                  </a:lnTo>
                  <a:lnTo>
                    <a:pt x="3874846" y="4412970"/>
                  </a:lnTo>
                  <a:lnTo>
                    <a:pt x="3892981" y="4455858"/>
                  </a:lnTo>
                  <a:lnTo>
                    <a:pt x="3914622" y="4496752"/>
                  </a:lnTo>
                  <a:lnTo>
                    <a:pt x="3939578" y="4535462"/>
                  </a:lnTo>
                  <a:lnTo>
                    <a:pt x="3967670" y="4571797"/>
                  </a:lnTo>
                  <a:lnTo>
                    <a:pt x="3998709" y="4605579"/>
                  </a:lnTo>
                  <a:lnTo>
                    <a:pt x="4032491" y="4636617"/>
                  </a:lnTo>
                  <a:lnTo>
                    <a:pt x="4068826" y="4664710"/>
                  </a:lnTo>
                  <a:lnTo>
                    <a:pt x="4107548" y="4689678"/>
                  </a:lnTo>
                  <a:lnTo>
                    <a:pt x="4148442" y="4711319"/>
                  </a:lnTo>
                  <a:lnTo>
                    <a:pt x="4191317" y="4729454"/>
                  </a:lnTo>
                  <a:lnTo>
                    <a:pt x="4236009" y="4743882"/>
                  </a:lnTo>
                  <a:lnTo>
                    <a:pt x="4282300" y="4754423"/>
                  </a:lnTo>
                  <a:lnTo>
                    <a:pt x="4330014" y="4760900"/>
                  </a:lnTo>
                  <a:lnTo>
                    <a:pt x="4378972" y="4763097"/>
                  </a:lnTo>
                  <a:lnTo>
                    <a:pt x="4427918" y="4760900"/>
                  </a:lnTo>
                  <a:lnTo>
                    <a:pt x="4475632" y="4754423"/>
                  </a:lnTo>
                  <a:lnTo>
                    <a:pt x="4521924" y="4743882"/>
                  </a:lnTo>
                  <a:lnTo>
                    <a:pt x="4566615" y="4729454"/>
                  </a:lnTo>
                  <a:lnTo>
                    <a:pt x="4609503" y="4711319"/>
                  </a:lnTo>
                  <a:lnTo>
                    <a:pt x="4650384" y="4689678"/>
                  </a:lnTo>
                  <a:lnTo>
                    <a:pt x="4689106" y="4664710"/>
                  </a:lnTo>
                  <a:lnTo>
                    <a:pt x="4725441" y="4636617"/>
                  </a:lnTo>
                  <a:lnTo>
                    <a:pt x="4759223" y="4605579"/>
                  </a:lnTo>
                  <a:lnTo>
                    <a:pt x="4790262" y="4571797"/>
                  </a:lnTo>
                  <a:lnTo>
                    <a:pt x="4818354" y="4535462"/>
                  </a:lnTo>
                  <a:lnTo>
                    <a:pt x="4843310" y="4496752"/>
                  </a:lnTo>
                  <a:lnTo>
                    <a:pt x="4864963" y="4455858"/>
                  </a:lnTo>
                  <a:lnTo>
                    <a:pt x="4883086" y="4412970"/>
                  </a:lnTo>
                  <a:lnTo>
                    <a:pt x="4897526" y="4368279"/>
                  </a:lnTo>
                  <a:lnTo>
                    <a:pt x="4908067" y="4321988"/>
                  </a:lnTo>
                  <a:lnTo>
                    <a:pt x="4914544" y="4274274"/>
                  </a:lnTo>
                  <a:lnTo>
                    <a:pt x="4916741" y="4225328"/>
                  </a:lnTo>
                  <a:close/>
                </a:path>
                <a:path w="6069330" h="5992495">
                  <a:moveTo>
                    <a:pt x="4916741" y="1766951"/>
                  </a:moveTo>
                  <a:lnTo>
                    <a:pt x="4914544" y="1718005"/>
                  </a:lnTo>
                  <a:lnTo>
                    <a:pt x="4908067" y="1670291"/>
                  </a:lnTo>
                  <a:lnTo>
                    <a:pt x="4897526" y="1623999"/>
                  </a:lnTo>
                  <a:lnTo>
                    <a:pt x="4883086" y="1579308"/>
                  </a:lnTo>
                  <a:lnTo>
                    <a:pt x="4864963" y="1536433"/>
                  </a:lnTo>
                  <a:lnTo>
                    <a:pt x="4843310" y="1495539"/>
                  </a:lnTo>
                  <a:lnTo>
                    <a:pt x="4818354" y="1456817"/>
                  </a:lnTo>
                  <a:lnTo>
                    <a:pt x="4790262" y="1420482"/>
                  </a:lnTo>
                  <a:lnTo>
                    <a:pt x="4759223" y="1386700"/>
                  </a:lnTo>
                  <a:lnTo>
                    <a:pt x="4725441" y="1355661"/>
                  </a:lnTo>
                  <a:lnTo>
                    <a:pt x="4689106" y="1327569"/>
                  </a:lnTo>
                  <a:lnTo>
                    <a:pt x="4650384" y="1302613"/>
                  </a:lnTo>
                  <a:lnTo>
                    <a:pt x="4609503" y="1280960"/>
                  </a:lnTo>
                  <a:lnTo>
                    <a:pt x="4566615" y="1262837"/>
                  </a:lnTo>
                  <a:lnTo>
                    <a:pt x="4521924" y="1248397"/>
                  </a:lnTo>
                  <a:lnTo>
                    <a:pt x="4475632" y="1237856"/>
                  </a:lnTo>
                  <a:lnTo>
                    <a:pt x="4427918" y="1231392"/>
                  </a:lnTo>
                  <a:lnTo>
                    <a:pt x="4378972" y="1229182"/>
                  </a:lnTo>
                  <a:lnTo>
                    <a:pt x="4330014" y="1231392"/>
                  </a:lnTo>
                  <a:lnTo>
                    <a:pt x="4282300" y="1237856"/>
                  </a:lnTo>
                  <a:lnTo>
                    <a:pt x="4236009" y="1248397"/>
                  </a:lnTo>
                  <a:lnTo>
                    <a:pt x="4191317" y="1262837"/>
                  </a:lnTo>
                  <a:lnTo>
                    <a:pt x="4148442" y="1280960"/>
                  </a:lnTo>
                  <a:lnTo>
                    <a:pt x="4107548" y="1302613"/>
                  </a:lnTo>
                  <a:lnTo>
                    <a:pt x="4068826" y="1327569"/>
                  </a:lnTo>
                  <a:lnTo>
                    <a:pt x="4032491" y="1355661"/>
                  </a:lnTo>
                  <a:lnTo>
                    <a:pt x="3998709" y="1386700"/>
                  </a:lnTo>
                  <a:lnTo>
                    <a:pt x="3967670" y="1420482"/>
                  </a:lnTo>
                  <a:lnTo>
                    <a:pt x="3939578" y="1456817"/>
                  </a:lnTo>
                  <a:lnTo>
                    <a:pt x="3914622" y="1495539"/>
                  </a:lnTo>
                  <a:lnTo>
                    <a:pt x="3892981" y="1536433"/>
                  </a:lnTo>
                  <a:lnTo>
                    <a:pt x="3874846" y="1579308"/>
                  </a:lnTo>
                  <a:lnTo>
                    <a:pt x="3860406" y="1623999"/>
                  </a:lnTo>
                  <a:lnTo>
                    <a:pt x="3849865" y="1670291"/>
                  </a:lnTo>
                  <a:lnTo>
                    <a:pt x="3843401" y="1718005"/>
                  </a:lnTo>
                  <a:lnTo>
                    <a:pt x="3841204" y="1766951"/>
                  </a:lnTo>
                  <a:lnTo>
                    <a:pt x="3843401" y="1815909"/>
                  </a:lnTo>
                  <a:lnTo>
                    <a:pt x="3849865" y="1863623"/>
                  </a:lnTo>
                  <a:lnTo>
                    <a:pt x="3860406" y="1909914"/>
                  </a:lnTo>
                  <a:lnTo>
                    <a:pt x="3874846" y="1954606"/>
                  </a:lnTo>
                  <a:lnTo>
                    <a:pt x="3892981" y="1997481"/>
                  </a:lnTo>
                  <a:lnTo>
                    <a:pt x="3914622" y="2038375"/>
                  </a:lnTo>
                  <a:lnTo>
                    <a:pt x="3939578" y="2077097"/>
                  </a:lnTo>
                  <a:lnTo>
                    <a:pt x="3967670" y="2113432"/>
                  </a:lnTo>
                  <a:lnTo>
                    <a:pt x="3998709" y="2147214"/>
                  </a:lnTo>
                  <a:lnTo>
                    <a:pt x="4032491" y="2178253"/>
                  </a:lnTo>
                  <a:lnTo>
                    <a:pt x="4068826" y="2206345"/>
                  </a:lnTo>
                  <a:lnTo>
                    <a:pt x="4107548" y="2231301"/>
                  </a:lnTo>
                  <a:lnTo>
                    <a:pt x="4148442" y="2252954"/>
                  </a:lnTo>
                  <a:lnTo>
                    <a:pt x="4191317" y="2271077"/>
                  </a:lnTo>
                  <a:lnTo>
                    <a:pt x="4236009" y="2285517"/>
                  </a:lnTo>
                  <a:lnTo>
                    <a:pt x="4282300" y="2296058"/>
                  </a:lnTo>
                  <a:lnTo>
                    <a:pt x="4330014" y="2302522"/>
                  </a:lnTo>
                  <a:lnTo>
                    <a:pt x="4378972" y="2304719"/>
                  </a:lnTo>
                  <a:lnTo>
                    <a:pt x="4427918" y="2302522"/>
                  </a:lnTo>
                  <a:lnTo>
                    <a:pt x="4475632" y="2296058"/>
                  </a:lnTo>
                  <a:lnTo>
                    <a:pt x="4521924" y="2285517"/>
                  </a:lnTo>
                  <a:lnTo>
                    <a:pt x="4566615" y="2271077"/>
                  </a:lnTo>
                  <a:lnTo>
                    <a:pt x="4609503" y="2252954"/>
                  </a:lnTo>
                  <a:lnTo>
                    <a:pt x="4650384" y="2231301"/>
                  </a:lnTo>
                  <a:lnTo>
                    <a:pt x="4689106" y="2206345"/>
                  </a:lnTo>
                  <a:lnTo>
                    <a:pt x="4725441" y="2178253"/>
                  </a:lnTo>
                  <a:lnTo>
                    <a:pt x="4759223" y="2147214"/>
                  </a:lnTo>
                  <a:lnTo>
                    <a:pt x="4790262" y="2113432"/>
                  </a:lnTo>
                  <a:lnTo>
                    <a:pt x="4818354" y="2077097"/>
                  </a:lnTo>
                  <a:lnTo>
                    <a:pt x="4843310" y="2038375"/>
                  </a:lnTo>
                  <a:lnTo>
                    <a:pt x="4864963" y="1997481"/>
                  </a:lnTo>
                  <a:lnTo>
                    <a:pt x="4883086" y="1954606"/>
                  </a:lnTo>
                  <a:lnTo>
                    <a:pt x="4897526" y="1909914"/>
                  </a:lnTo>
                  <a:lnTo>
                    <a:pt x="4908067" y="1863623"/>
                  </a:lnTo>
                  <a:lnTo>
                    <a:pt x="4914544" y="1815909"/>
                  </a:lnTo>
                  <a:lnTo>
                    <a:pt x="4916741" y="1766951"/>
                  </a:lnTo>
                  <a:close/>
                </a:path>
                <a:path w="6069330" h="5992495">
                  <a:moveTo>
                    <a:pt x="6069101" y="5454510"/>
                  </a:moveTo>
                  <a:lnTo>
                    <a:pt x="6066904" y="5405564"/>
                  </a:lnTo>
                  <a:lnTo>
                    <a:pt x="6060427" y="5357838"/>
                  </a:lnTo>
                  <a:lnTo>
                    <a:pt x="6049886" y="5311546"/>
                  </a:lnTo>
                  <a:lnTo>
                    <a:pt x="6035446" y="5266868"/>
                  </a:lnTo>
                  <a:lnTo>
                    <a:pt x="6017323" y="5223980"/>
                  </a:lnTo>
                  <a:lnTo>
                    <a:pt x="5995670" y="5183086"/>
                  </a:lnTo>
                  <a:lnTo>
                    <a:pt x="5970714" y="5144376"/>
                  </a:lnTo>
                  <a:lnTo>
                    <a:pt x="5942622" y="5108029"/>
                  </a:lnTo>
                  <a:lnTo>
                    <a:pt x="5911583" y="5074247"/>
                  </a:lnTo>
                  <a:lnTo>
                    <a:pt x="5877801" y="5043221"/>
                  </a:lnTo>
                  <a:lnTo>
                    <a:pt x="5841466" y="5015128"/>
                  </a:lnTo>
                  <a:lnTo>
                    <a:pt x="5802744" y="4990160"/>
                  </a:lnTo>
                  <a:lnTo>
                    <a:pt x="5761863" y="4968519"/>
                  </a:lnTo>
                  <a:lnTo>
                    <a:pt x="5718975" y="4950384"/>
                  </a:lnTo>
                  <a:lnTo>
                    <a:pt x="5674284" y="4935944"/>
                  </a:lnTo>
                  <a:lnTo>
                    <a:pt x="5627992" y="4925403"/>
                  </a:lnTo>
                  <a:lnTo>
                    <a:pt x="5580278" y="4918938"/>
                  </a:lnTo>
                  <a:lnTo>
                    <a:pt x="5531332" y="4916741"/>
                  </a:lnTo>
                  <a:lnTo>
                    <a:pt x="5482374" y="4918938"/>
                  </a:lnTo>
                  <a:lnTo>
                    <a:pt x="5434660" y="4925403"/>
                  </a:lnTo>
                  <a:lnTo>
                    <a:pt x="5388368" y="4935944"/>
                  </a:lnTo>
                  <a:lnTo>
                    <a:pt x="5343677" y="4950384"/>
                  </a:lnTo>
                  <a:lnTo>
                    <a:pt x="5300802" y="4968519"/>
                  </a:lnTo>
                  <a:lnTo>
                    <a:pt x="5259908" y="4990160"/>
                  </a:lnTo>
                  <a:lnTo>
                    <a:pt x="5221186" y="5015128"/>
                  </a:lnTo>
                  <a:lnTo>
                    <a:pt x="5184851" y="5043221"/>
                  </a:lnTo>
                  <a:lnTo>
                    <a:pt x="5151069" y="5074247"/>
                  </a:lnTo>
                  <a:lnTo>
                    <a:pt x="5120030" y="5108029"/>
                  </a:lnTo>
                  <a:lnTo>
                    <a:pt x="5091938" y="5144376"/>
                  </a:lnTo>
                  <a:lnTo>
                    <a:pt x="5066982" y="5183086"/>
                  </a:lnTo>
                  <a:lnTo>
                    <a:pt x="5045341" y="5223980"/>
                  </a:lnTo>
                  <a:lnTo>
                    <a:pt x="5027206" y="5266868"/>
                  </a:lnTo>
                  <a:lnTo>
                    <a:pt x="5012766" y="5311546"/>
                  </a:lnTo>
                  <a:lnTo>
                    <a:pt x="5002225" y="5357838"/>
                  </a:lnTo>
                  <a:lnTo>
                    <a:pt x="4995761" y="5405564"/>
                  </a:lnTo>
                  <a:lnTo>
                    <a:pt x="4993564" y="5454510"/>
                  </a:lnTo>
                  <a:lnTo>
                    <a:pt x="4995761" y="5503456"/>
                  </a:lnTo>
                  <a:lnTo>
                    <a:pt x="5002225" y="5551170"/>
                  </a:lnTo>
                  <a:lnTo>
                    <a:pt x="5012766" y="5597474"/>
                  </a:lnTo>
                  <a:lnTo>
                    <a:pt x="5027206" y="5642153"/>
                  </a:lnTo>
                  <a:lnTo>
                    <a:pt x="5045341" y="5685040"/>
                  </a:lnTo>
                  <a:lnTo>
                    <a:pt x="5066982" y="5725934"/>
                  </a:lnTo>
                  <a:lnTo>
                    <a:pt x="5091938" y="5764644"/>
                  </a:lnTo>
                  <a:lnTo>
                    <a:pt x="5120030" y="5800991"/>
                  </a:lnTo>
                  <a:lnTo>
                    <a:pt x="5151069" y="5834773"/>
                  </a:lnTo>
                  <a:lnTo>
                    <a:pt x="5184851" y="5865800"/>
                  </a:lnTo>
                  <a:lnTo>
                    <a:pt x="5221186" y="5893892"/>
                  </a:lnTo>
                  <a:lnTo>
                    <a:pt x="5259908" y="5918860"/>
                  </a:lnTo>
                  <a:lnTo>
                    <a:pt x="5300802" y="5940501"/>
                  </a:lnTo>
                  <a:lnTo>
                    <a:pt x="5343677" y="5958637"/>
                  </a:lnTo>
                  <a:lnTo>
                    <a:pt x="5388368" y="5973064"/>
                  </a:lnTo>
                  <a:lnTo>
                    <a:pt x="5434660" y="5983617"/>
                  </a:lnTo>
                  <a:lnTo>
                    <a:pt x="5482374" y="5990082"/>
                  </a:lnTo>
                  <a:lnTo>
                    <a:pt x="5531332" y="5992279"/>
                  </a:lnTo>
                  <a:lnTo>
                    <a:pt x="5580278" y="5990082"/>
                  </a:lnTo>
                  <a:lnTo>
                    <a:pt x="5627992" y="5983617"/>
                  </a:lnTo>
                  <a:lnTo>
                    <a:pt x="5674284" y="5973064"/>
                  </a:lnTo>
                  <a:lnTo>
                    <a:pt x="5718975" y="5958637"/>
                  </a:lnTo>
                  <a:lnTo>
                    <a:pt x="5761863" y="5940501"/>
                  </a:lnTo>
                  <a:lnTo>
                    <a:pt x="5802744" y="5918860"/>
                  </a:lnTo>
                  <a:lnTo>
                    <a:pt x="5841466" y="5893892"/>
                  </a:lnTo>
                  <a:lnTo>
                    <a:pt x="5877801" y="5865800"/>
                  </a:lnTo>
                  <a:lnTo>
                    <a:pt x="5911583" y="5834773"/>
                  </a:lnTo>
                  <a:lnTo>
                    <a:pt x="5942622" y="5800991"/>
                  </a:lnTo>
                  <a:lnTo>
                    <a:pt x="5970714" y="5764644"/>
                  </a:lnTo>
                  <a:lnTo>
                    <a:pt x="5995670" y="5725934"/>
                  </a:lnTo>
                  <a:lnTo>
                    <a:pt x="6017323" y="5685040"/>
                  </a:lnTo>
                  <a:lnTo>
                    <a:pt x="6035446" y="5642153"/>
                  </a:lnTo>
                  <a:lnTo>
                    <a:pt x="6049886" y="5597474"/>
                  </a:lnTo>
                  <a:lnTo>
                    <a:pt x="6060427" y="5551170"/>
                  </a:lnTo>
                  <a:lnTo>
                    <a:pt x="6066904" y="5503456"/>
                  </a:lnTo>
                  <a:lnTo>
                    <a:pt x="6069101" y="5454510"/>
                  </a:lnTo>
                  <a:close/>
                </a:path>
                <a:path w="6069330" h="5992495">
                  <a:moveTo>
                    <a:pt x="6069101" y="537768"/>
                  </a:moveTo>
                  <a:lnTo>
                    <a:pt x="6066904" y="488823"/>
                  </a:lnTo>
                  <a:lnTo>
                    <a:pt x="6060427" y="441109"/>
                  </a:lnTo>
                  <a:lnTo>
                    <a:pt x="6049886" y="394817"/>
                  </a:lnTo>
                  <a:lnTo>
                    <a:pt x="6035446" y="350126"/>
                  </a:lnTo>
                  <a:lnTo>
                    <a:pt x="6017323" y="307238"/>
                  </a:lnTo>
                  <a:lnTo>
                    <a:pt x="5995670" y="266357"/>
                  </a:lnTo>
                  <a:lnTo>
                    <a:pt x="5970714" y="227634"/>
                  </a:lnTo>
                  <a:lnTo>
                    <a:pt x="5942622" y="191300"/>
                  </a:lnTo>
                  <a:lnTo>
                    <a:pt x="5911583" y="157518"/>
                  </a:lnTo>
                  <a:lnTo>
                    <a:pt x="5877801" y="126479"/>
                  </a:lnTo>
                  <a:lnTo>
                    <a:pt x="5841466" y="98386"/>
                  </a:lnTo>
                  <a:lnTo>
                    <a:pt x="5802744" y="73431"/>
                  </a:lnTo>
                  <a:lnTo>
                    <a:pt x="5761863" y="51777"/>
                  </a:lnTo>
                  <a:lnTo>
                    <a:pt x="5718975" y="33655"/>
                  </a:lnTo>
                  <a:lnTo>
                    <a:pt x="5674284" y="19215"/>
                  </a:lnTo>
                  <a:lnTo>
                    <a:pt x="5627992" y="8674"/>
                  </a:lnTo>
                  <a:lnTo>
                    <a:pt x="5580278" y="2197"/>
                  </a:lnTo>
                  <a:lnTo>
                    <a:pt x="5531332" y="0"/>
                  </a:lnTo>
                  <a:lnTo>
                    <a:pt x="5482374" y="2197"/>
                  </a:lnTo>
                  <a:lnTo>
                    <a:pt x="5434660" y="8674"/>
                  </a:lnTo>
                  <a:lnTo>
                    <a:pt x="5388368" y="19215"/>
                  </a:lnTo>
                  <a:lnTo>
                    <a:pt x="5343677" y="33655"/>
                  </a:lnTo>
                  <a:lnTo>
                    <a:pt x="5300802" y="51777"/>
                  </a:lnTo>
                  <a:lnTo>
                    <a:pt x="5259908" y="73431"/>
                  </a:lnTo>
                  <a:lnTo>
                    <a:pt x="5221186" y="98386"/>
                  </a:lnTo>
                  <a:lnTo>
                    <a:pt x="5184851" y="126479"/>
                  </a:lnTo>
                  <a:lnTo>
                    <a:pt x="5151069" y="157518"/>
                  </a:lnTo>
                  <a:lnTo>
                    <a:pt x="5120030" y="191300"/>
                  </a:lnTo>
                  <a:lnTo>
                    <a:pt x="5091938" y="227634"/>
                  </a:lnTo>
                  <a:lnTo>
                    <a:pt x="5066982" y="266357"/>
                  </a:lnTo>
                  <a:lnTo>
                    <a:pt x="5045341" y="307238"/>
                  </a:lnTo>
                  <a:lnTo>
                    <a:pt x="5027206" y="350126"/>
                  </a:lnTo>
                  <a:lnTo>
                    <a:pt x="5012766" y="394817"/>
                  </a:lnTo>
                  <a:lnTo>
                    <a:pt x="5002225" y="441109"/>
                  </a:lnTo>
                  <a:lnTo>
                    <a:pt x="4995761" y="488823"/>
                  </a:lnTo>
                  <a:lnTo>
                    <a:pt x="4993564" y="537768"/>
                  </a:lnTo>
                  <a:lnTo>
                    <a:pt x="4995761" y="586727"/>
                  </a:lnTo>
                  <a:lnTo>
                    <a:pt x="5002225" y="634441"/>
                  </a:lnTo>
                  <a:lnTo>
                    <a:pt x="5012766" y="680732"/>
                  </a:lnTo>
                  <a:lnTo>
                    <a:pt x="5027206" y="725424"/>
                  </a:lnTo>
                  <a:lnTo>
                    <a:pt x="5045341" y="768299"/>
                  </a:lnTo>
                  <a:lnTo>
                    <a:pt x="5066982" y="809193"/>
                  </a:lnTo>
                  <a:lnTo>
                    <a:pt x="5091938" y="847915"/>
                  </a:lnTo>
                  <a:lnTo>
                    <a:pt x="5120030" y="884250"/>
                  </a:lnTo>
                  <a:lnTo>
                    <a:pt x="5151069" y="918032"/>
                  </a:lnTo>
                  <a:lnTo>
                    <a:pt x="5184851" y="949071"/>
                  </a:lnTo>
                  <a:lnTo>
                    <a:pt x="5221186" y="977163"/>
                  </a:lnTo>
                  <a:lnTo>
                    <a:pt x="5259908" y="1002118"/>
                  </a:lnTo>
                  <a:lnTo>
                    <a:pt x="5300802" y="1023759"/>
                  </a:lnTo>
                  <a:lnTo>
                    <a:pt x="5343677" y="1041895"/>
                  </a:lnTo>
                  <a:lnTo>
                    <a:pt x="5388368" y="1056335"/>
                  </a:lnTo>
                  <a:lnTo>
                    <a:pt x="5434660" y="1066876"/>
                  </a:lnTo>
                  <a:lnTo>
                    <a:pt x="5482374" y="1073340"/>
                  </a:lnTo>
                  <a:lnTo>
                    <a:pt x="5531332" y="1075537"/>
                  </a:lnTo>
                  <a:lnTo>
                    <a:pt x="5580278" y="1073340"/>
                  </a:lnTo>
                  <a:lnTo>
                    <a:pt x="5627992" y="1066876"/>
                  </a:lnTo>
                  <a:lnTo>
                    <a:pt x="5674284" y="1056335"/>
                  </a:lnTo>
                  <a:lnTo>
                    <a:pt x="5718975" y="1041895"/>
                  </a:lnTo>
                  <a:lnTo>
                    <a:pt x="5761863" y="1023759"/>
                  </a:lnTo>
                  <a:lnTo>
                    <a:pt x="5802744" y="1002118"/>
                  </a:lnTo>
                  <a:lnTo>
                    <a:pt x="5841466" y="977163"/>
                  </a:lnTo>
                  <a:lnTo>
                    <a:pt x="5877801" y="949071"/>
                  </a:lnTo>
                  <a:lnTo>
                    <a:pt x="5911583" y="918032"/>
                  </a:lnTo>
                  <a:lnTo>
                    <a:pt x="5942622" y="884250"/>
                  </a:lnTo>
                  <a:lnTo>
                    <a:pt x="5970714" y="847915"/>
                  </a:lnTo>
                  <a:lnTo>
                    <a:pt x="5995670" y="809193"/>
                  </a:lnTo>
                  <a:lnTo>
                    <a:pt x="6017323" y="768299"/>
                  </a:lnTo>
                  <a:lnTo>
                    <a:pt x="6035446" y="725424"/>
                  </a:lnTo>
                  <a:lnTo>
                    <a:pt x="6049886" y="680732"/>
                  </a:lnTo>
                  <a:lnTo>
                    <a:pt x="6060427" y="634441"/>
                  </a:lnTo>
                  <a:lnTo>
                    <a:pt x="6066904" y="586727"/>
                  </a:lnTo>
                  <a:lnTo>
                    <a:pt x="6069101" y="5377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474100" y="153592"/>
            <a:ext cx="4025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8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86801" y="457200"/>
            <a:ext cx="6645909" cy="6645909"/>
            <a:chOff x="1486801" y="457200"/>
            <a:chExt cx="6645909" cy="6645909"/>
          </a:xfrm>
        </p:grpSpPr>
        <p:sp>
          <p:nvSpPr>
            <p:cNvPr id="3" name="object 3"/>
            <p:cNvSpPr/>
            <p:nvPr/>
          </p:nvSpPr>
          <p:spPr>
            <a:xfrm>
              <a:off x="1489976" y="460375"/>
              <a:ext cx="6639559" cy="6639559"/>
            </a:xfrm>
            <a:custGeom>
              <a:avLst/>
              <a:gdLst/>
              <a:ahLst/>
              <a:cxnLst/>
              <a:rect l="l" t="t" r="r" b="b"/>
              <a:pathLst>
                <a:path w="6639559" h="6639559">
                  <a:moveTo>
                    <a:pt x="0" y="6639255"/>
                  </a:moveTo>
                  <a:lnTo>
                    <a:pt x="6639255" y="6639255"/>
                  </a:lnTo>
                  <a:lnTo>
                    <a:pt x="663925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141994" y="828014"/>
              <a:ext cx="5328285" cy="5904230"/>
            </a:xfrm>
            <a:custGeom>
              <a:avLst/>
              <a:gdLst/>
              <a:ahLst/>
              <a:cxnLst/>
              <a:rect l="l" t="t" r="r" b="b"/>
              <a:pathLst>
                <a:path w="5328284" h="5904230">
                  <a:moveTo>
                    <a:pt x="1080008" y="2041194"/>
                  </a:moveTo>
                  <a:lnTo>
                    <a:pt x="1077798" y="1992045"/>
                  </a:lnTo>
                  <a:lnTo>
                    <a:pt x="1071308" y="1944128"/>
                  </a:lnTo>
                  <a:lnTo>
                    <a:pt x="1060716" y="1897646"/>
                  </a:lnTo>
                  <a:lnTo>
                    <a:pt x="1046213" y="1852764"/>
                  </a:lnTo>
                  <a:lnTo>
                    <a:pt x="1028014" y="1809711"/>
                  </a:lnTo>
                  <a:lnTo>
                    <a:pt x="1006271" y="1768652"/>
                  </a:lnTo>
                  <a:lnTo>
                    <a:pt x="981214" y="1729778"/>
                  </a:lnTo>
                  <a:lnTo>
                    <a:pt x="952995" y="1693278"/>
                  </a:lnTo>
                  <a:lnTo>
                    <a:pt x="921842" y="1659356"/>
                  </a:lnTo>
                  <a:lnTo>
                    <a:pt x="887920" y="1628203"/>
                  </a:lnTo>
                  <a:lnTo>
                    <a:pt x="851420" y="1599996"/>
                  </a:lnTo>
                  <a:lnTo>
                    <a:pt x="812546" y="1574927"/>
                  </a:lnTo>
                  <a:lnTo>
                    <a:pt x="771486" y="1553197"/>
                  </a:lnTo>
                  <a:lnTo>
                    <a:pt x="728421" y="1534985"/>
                  </a:lnTo>
                  <a:lnTo>
                    <a:pt x="683552" y="1520494"/>
                  </a:lnTo>
                  <a:lnTo>
                    <a:pt x="637070" y="1509903"/>
                  </a:lnTo>
                  <a:lnTo>
                    <a:pt x="589153" y="1503413"/>
                  </a:lnTo>
                  <a:lnTo>
                    <a:pt x="540004" y="1501203"/>
                  </a:lnTo>
                  <a:lnTo>
                    <a:pt x="490842" y="1503413"/>
                  </a:lnTo>
                  <a:lnTo>
                    <a:pt x="442937" y="1509903"/>
                  </a:lnTo>
                  <a:lnTo>
                    <a:pt x="396443" y="1520494"/>
                  </a:lnTo>
                  <a:lnTo>
                    <a:pt x="351574" y="1534985"/>
                  </a:lnTo>
                  <a:lnTo>
                    <a:pt x="308508" y="1553197"/>
                  </a:lnTo>
                  <a:lnTo>
                    <a:pt x="267449" y="1574927"/>
                  </a:lnTo>
                  <a:lnTo>
                    <a:pt x="228574" y="1599996"/>
                  </a:lnTo>
                  <a:lnTo>
                    <a:pt x="192087" y="1628203"/>
                  </a:lnTo>
                  <a:lnTo>
                    <a:pt x="158153" y="1659356"/>
                  </a:lnTo>
                  <a:lnTo>
                    <a:pt x="127000" y="1693278"/>
                  </a:lnTo>
                  <a:lnTo>
                    <a:pt x="98793" y="1729778"/>
                  </a:lnTo>
                  <a:lnTo>
                    <a:pt x="73723" y="1768652"/>
                  </a:lnTo>
                  <a:lnTo>
                    <a:pt x="51993" y="1809711"/>
                  </a:lnTo>
                  <a:lnTo>
                    <a:pt x="33782" y="1852764"/>
                  </a:lnTo>
                  <a:lnTo>
                    <a:pt x="19278" y="1897646"/>
                  </a:lnTo>
                  <a:lnTo>
                    <a:pt x="8699" y="1944128"/>
                  </a:lnTo>
                  <a:lnTo>
                    <a:pt x="2197" y="1992045"/>
                  </a:lnTo>
                  <a:lnTo>
                    <a:pt x="0" y="2041194"/>
                  </a:lnTo>
                  <a:lnTo>
                    <a:pt x="2197" y="2090343"/>
                  </a:lnTo>
                  <a:lnTo>
                    <a:pt x="8699" y="2138261"/>
                  </a:lnTo>
                  <a:lnTo>
                    <a:pt x="19278" y="2184743"/>
                  </a:lnTo>
                  <a:lnTo>
                    <a:pt x="33782" y="2229612"/>
                  </a:lnTo>
                  <a:lnTo>
                    <a:pt x="51993" y="2272677"/>
                  </a:lnTo>
                  <a:lnTo>
                    <a:pt x="73723" y="2313736"/>
                  </a:lnTo>
                  <a:lnTo>
                    <a:pt x="98793" y="2352611"/>
                  </a:lnTo>
                  <a:lnTo>
                    <a:pt x="127000" y="2389111"/>
                  </a:lnTo>
                  <a:lnTo>
                    <a:pt x="158153" y="2423033"/>
                  </a:lnTo>
                  <a:lnTo>
                    <a:pt x="192087" y="2454198"/>
                  </a:lnTo>
                  <a:lnTo>
                    <a:pt x="228574" y="2482405"/>
                  </a:lnTo>
                  <a:lnTo>
                    <a:pt x="267449" y="2507475"/>
                  </a:lnTo>
                  <a:lnTo>
                    <a:pt x="308508" y="2529205"/>
                  </a:lnTo>
                  <a:lnTo>
                    <a:pt x="351574" y="2547416"/>
                  </a:lnTo>
                  <a:lnTo>
                    <a:pt x="396443" y="2561907"/>
                  </a:lnTo>
                  <a:lnTo>
                    <a:pt x="442937" y="2572499"/>
                  </a:lnTo>
                  <a:lnTo>
                    <a:pt x="490842" y="2578989"/>
                  </a:lnTo>
                  <a:lnTo>
                    <a:pt x="540004" y="2581198"/>
                  </a:lnTo>
                  <a:lnTo>
                    <a:pt x="589153" y="2578989"/>
                  </a:lnTo>
                  <a:lnTo>
                    <a:pt x="637070" y="2572499"/>
                  </a:lnTo>
                  <a:lnTo>
                    <a:pt x="683552" y="2561907"/>
                  </a:lnTo>
                  <a:lnTo>
                    <a:pt x="728421" y="2547416"/>
                  </a:lnTo>
                  <a:lnTo>
                    <a:pt x="771486" y="2529205"/>
                  </a:lnTo>
                  <a:lnTo>
                    <a:pt x="812546" y="2507475"/>
                  </a:lnTo>
                  <a:lnTo>
                    <a:pt x="851420" y="2482405"/>
                  </a:lnTo>
                  <a:lnTo>
                    <a:pt x="887920" y="2454198"/>
                  </a:lnTo>
                  <a:lnTo>
                    <a:pt x="921842" y="2423033"/>
                  </a:lnTo>
                  <a:lnTo>
                    <a:pt x="952995" y="2389111"/>
                  </a:lnTo>
                  <a:lnTo>
                    <a:pt x="981214" y="2352611"/>
                  </a:lnTo>
                  <a:lnTo>
                    <a:pt x="1006271" y="2313736"/>
                  </a:lnTo>
                  <a:lnTo>
                    <a:pt x="1028014" y="2272677"/>
                  </a:lnTo>
                  <a:lnTo>
                    <a:pt x="1046213" y="2229612"/>
                  </a:lnTo>
                  <a:lnTo>
                    <a:pt x="1060716" y="2184743"/>
                  </a:lnTo>
                  <a:lnTo>
                    <a:pt x="1071308" y="2138261"/>
                  </a:lnTo>
                  <a:lnTo>
                    <a:pt x="1077798" y="2090343"/>
                  </a:lnTo>
                  <a:lnTo>
                    <a:pt x="1080008" y="2041194"/>
                  </a:lnTo>
                  <a:close/>
                </a:path>
                <a:path w="5328284" h="5904230">
                  <a:moveTo>
                    <a:pt x="1080008" y="539991"/>
                  </a:moveTo>
                  <a:lnTo>
                    <a:pt x="1077798" y="490842"/>
                  </a:lnTo>
                  <a:lnTo>
                    <a:pt x="1071308" y="442925"/>
                  </a:lnTo>
                  <a:lnTo>
                    <a:pt x="1060716" y="396443"/>
                  </a:lnTo>
                  <a:lnTo>
                    <a:pt x="1046213" y="351574"/>
                  </a:lnTo>
                  <a:lnTo>
                    <a:pt x="1028014" y="308508"/>
                  </a:lnTo>
                  <a:lnTo>
                    <a:pt x="1006271" y="267449"/>
                  </a:lnTo>
                  <a:lnTo>
                    <a:pt x="981214" y="228574"/>
                  </a:lnTo>
                  <a:lnTo>
                    <a:pt x="952995" y="192074"/>
                  </a:lnTo>
                  <a:lnTo>
                    <a:pt x="921842" y="158153"/>
                  </a:lnTo>
                  <a:lnTo>
                    <a:pt x="887920" y="127000"/>
                  </a:lnTo>
                  <a:lnTo>
                    <a:pt x="851420" y="98793"/>
                  </a:lnTo>
                  <a:lnTo>
                    <a:pt x="812546" y="73723"/>
                  </a:lnTo>
                  <a:lnTo>
                    <a:pt x="771486" y="51993"/>
                  </a:lnTo>
                  <a:lnTo>
                    <a:pt x="728421" y="33782"/>
                  </a:lnTo>
                  <a:lnTo>
                    <a:pt x="683552" y="19291"/>
                  </a:lnTo>
                  <a:lnTo>
                    <a:pt x="637070" y="8699"/>
                  </a:lnTo>
                  <a:lnTo>
                    <a:pt x="589153" y="2209"/>
                  </a:lnTo>
                  <a:lnTo>
                    <a:pt x="540004" y="0"/>
                  </a:lnTo>
                  <a:lnTo>
                    <a:pt x="490842" y="2209"/>
                  </a:lnTo>
                  <a:lnTo>
                    <a:pt x="442937" y="8699"/>
                  </a:lnTo>
                  <a:lnTo>
                    <a:pt x="396443" y="19291"/>
                  </a:lnTo>
                  <a:lnTo>
                    <a:pt x="351574" y="33782"/>
                  </a:lnTo>
                  <a:lnTo>
                    <a:pt x="308508" y="51993"/>
                  </a:lnTo>
                  <a:lnTo>
                    <a:pt x="267449" y="73723"/>
                  </a:lnTo>
                  <a:lnTo>
                    <a:pt x="228574" y="98793"/>
                  </a:lnTo>
                  <a:lnTo>
                    <a:pt x="192087" y="127000"/>
                  </a:lnTo>
                  <a:lnTo>
                    <a:pt x="158153" y="158153"/>
                  </a:lnTo>
                  <a:lnTo>
                    <a:pt x="127000" y="192074"/>
                  </a:lnTo>
                  <a:lnTo>
                    <a:pt x="98793" y="228574"/>
                  </a:lnTo>
                  <a:lnTo>
                    <a:pt x="73723" y="267449"/>
                  </a:lnTo>
                  <a:lnTo>
                    <a:pt x="51993" y="308508"/>
                  </a:lnTo>
                  <a:lnTo>
                    <a:pt x="33782" y="351574"/>
                  </a:lnTo>
                  <a:lnTo>
                    <a:pt x="19278" y="396443"/>
                  </a:lnTo>
                  <a:lnTo>
                    <a:pt x="8699" y="442925"/>
                  </a:lnTo>
                  <a:lnTo>
                    <a:pt x="2197" y="490842"/>
                  </a:lnTo>
                  <a:lnTo>
                    <a:pt x="0" y="539991"/>
                  </a:lnTo>
                  <a:lnTo>
                    <a:pt x="2197" y="589140"/>
                  </a:lnTo>
                  <a:lnTo>
                    <a:pt x="8699" y="637057"/>
                  </a:lnTo>
                  <a:lnTo>
                    <a:pt x="19278" y="683552"/>
                  </a:lnTo>
                  <a:lnTo>
                    <a:pt x="33782" y="728421"/>
                  </a:lnTo>
                  <a:lnTo>
                    <a:pt x="51993" y="771474"/>
                  </a:lnTo>
                  <a:lnTo>
                    <a:pt x="73723" y="812546"/>
                  </a:lnTo>
                  <a:lnTo>
                    <a:pt x="98793" y="851420"/>
                  </a:lnTo>
                  <a:lnTo>
                    <a:pt x="127000" y="887907"/>
                  </a:lnTo>
                  <a:lnTo>
                    <a:pt x="158153" y="921829"/>
                  </a:lnTo>
                  <a:lnTo>
                    <a:pt x="192087" y="952995"/>
                  </a:lnTo>
                  <a:lnTo>
                    <a:pt x="228574" y="981202"/>
                  </a:lnTo>
                  <a:lnTo>
                    <a:pt x="267449" y="1006271"/>
                  </a:lnTo>
                  <a:lnTo>
                    <a:pt x="308508" y="1028001"/>
                  </a:lnTo>
                  <a:lnTo>
                    <a:pt x="351574" y="1046213"/>
                  </a:lnTo>
                  <a:lnTo>
                    <a:pt x="396443" y="1060704"/>
                  </a:lnTo>
                  <a:lnTo>
                    <a:pt x="442937" y="1071295"/>
                  </a:lnTo>
                  <a:lnTo>
                    <a:pt x="490842" y="1077785"/>
                  </a:lnTo>
                  <a:lnTo>
                    <a:pt x="540004" y="1079995"/>
                  </a:lnTo>
                  <a:lnTo>
                    <a:pt x="589153" y="1077785"/>
                  </a:lnTo>
                  <a:lnTo>
                    <a:pt x="637070" y="1071295"/>
                  </a:lnTo>
                  <a:lnTo>
                    <a:pt x="683552" y="1060704"/>
                  </a:lnTo>
                  <a:lnTo>
                    <a:pt x="728421" y="1046213"/>
                  </a:lnTo>
                  <a:lnTo>
                    <a:pt x="771486" y="1028001"/>
                  </a:lnTo>
                  <a:lnTo>
                    <a:pt x="812546" y="1006271"/>
                  </a:lnTo>
                  <a:lnTo>
                    <a:pt x="851420" y="981202"/>
                  </a:lnTo>
                  <a:lnTo>
                    <a:pt x="887920" y="952995"/>
                  </a:lnTo>
                  <a:lnTo>
                    <a:pt x="921842" y="921829"/>
                  </a:lnTo>
                  <a:lnTo>
                    <a:pt x="952995" y="887907"/>
                  </a:lnTo>
                  <a:lnTo>
                    <a:pt x="981214" y="851420"/>
                  </a:lnTo>
                  <a:lnTo>
                    <a:pt x="1006271" y="812546"/>
                  </a:lnTo>
                  <a:lnTo>
                    <a:pt x="1028014" y="771474"/>
                  </a:lnTo>
                  <a:lnTo>
                    <a:pt x="1046213" y="728421"/>
                  </a:lnTo>
                  <a:lnTo>
                    <a:pt x="1060716" y="683552"/>
                  </a:lnTo>
                  <a:lnTo>
                    <a:pt x="1071308" y="637057"/>
                  </a:lnTo>
                  <a:lnTo>
                    <a:pt x="1077798" y="589140"/>
                  </a:lnTo>
                  <a:lnTo>
                    <a:pt x="1080008" y="539991"/>
                  </a:lnTo>
                  <a:close/>
                </a:path>
                <a:path w="5328284" h="5904230">
                  <a:moveTo>
                    <a:pt x="2142007" y="5363997"/>
                  </a:moveTo>
                  <a:lnTo>
                    <a:pt x="2139797" y="5314848"/>
                  </a:lnTo>
                  <a:lnTo>
                    <a:pt x="2133308" y="5266931"/>
                  </a:lnTo>
                  <a:lnTo>
                    <a:pt x="2122716" y="5220436"/>
                  </a:lnTo>
                  <a:lnTo>
                    <a:pt x="2108225" y="5175567"/>
                  </a:lnTo>
                  <a:lnTo>
                    <a:pt x="2090013" y="5132514"/>
                  </a:lnTo>
                  <a:lnTo>
                    <a:pt x="2068271" y="5091442"/>
                  </a:lnTo>
                  <a:lnTo>
                    <a:pt x="2043214" y="5052580"/>
                  </a:lnTo>
                  <a:lnTo>
                    <a:pt x="2014994" y="5016081"/>
                  </a:lnTo>
                  <a:lnTo>
                    <a:pt x="1983841" y="4982159"/>
                  </a:lnTo>
                  <a:lnTo>
                    <a:pt x="1949919" y="4951006"/>
                  </a:lnTo>
                  <a:lnTo>
                    <a:pt x="1913420" y="4922786"/>
                  </a:lnTo>
                  <a:lnTo>
                    <a:pt x="1874545" y="4897729"/>
                  </a:lnTo>
                  <a:lnTo>
                    <a:pt x="1833486" y="4875987"/>
                  </a:lnTo>
                  <a:lnTo>
                    <a:pt x="1790420" y="4857788"/>
                  </a:lnTo>
                  <a:lnTo>
                    <a:pt x="1745551" y="4843284"/>
                  </a:lnTo>
                  <a:lnTo>
                    <a:pt x="1699069" y="4832705"/>
                  </a:lnTo>
                  <a:lnTo>
                    <a:pt x="1651152" y="4826203"/>
                  </a:lnTo>
                  <a:lnTo>
                    <a:pt x="1602003" y="4824006"/>
                  </a:lnTo>
                  <a:lnTo>
                    <a:pt x="1552854" y="4826203"/>
                  </a:lnTo>
                  <a:lnTo>
                    <a:pt x="1504937" y="4832705"/>
                  </a:lnTo>
                  <a:lnTo>
                    <a:pt x="1458442" y="4843284"/>
                  </a:lnTo>
                  <a:lnTo>
                    <a:pt x="1413573" y="4857788"/>
                  </a:lnTo>
                  <a:lnTo>
                    <a:pt x="1370507" y="4875987"/>
                  </a:lnTo>
                  <a:lnTo>
                    <a:pt x="1329448" y="4897729"/>
                  </a:lnTo>
                  <a:lnTo>
                    <a:pt x="1290574" y="4922786"/>
                  </a:lnTo>
                  <a:lnTo>
                    <a:pt x="1254086" y="4951006"/>
                  </a:lnTo>
                  <a:lnTo>
                    <a:pt x="1220165" y="4982159"/>
                  </a:lnTo>
                  <a:lnTo>
                    <a:pt x="1188999" y="5016081"/>
                  </a:lnTo>
                  <a:lnTo>
                    <a:pt x="1160792" y="5052580"/>
                  </a:lnTo>
                  <a:lnTo>
                    <a:pt x="1135722" y="5091442"/>
                  </a:lnTo>
                  <a:lnTo>
                    <a:pt x="1113993" y="5132514"/>
                  </a:lnTo>
                  <a:lnTo>
                    <a:pt x="1095781" y="5175567"/>
                  </a:lnTo>
                  <a:lnTo>
                    <a:pt x="1081290" y="5220436"/>
                  </a:lnTo>
                  <a:lnTo>
                    <a:pt x="1070698" y="5266931"/>
                  </a:lnTo>
                  <a:lnTo>
                    <a:pt x="1064196" y="5314848"/>
                  </a:lnTo>
                  <a:lnTo>
                    <a:pt x="1061999" y="5363997"/>
                  </a:lnTo>
                  <a:lnTo>
                    <a:pt x="1064196" y="5413146"/>
                  </a:lnTo>
                  <a:lnTo>
                    <a:pt x="1070698" y="5461063"/>
                  </a:lnTo>
                  <a:lnTo>
                    <a:pt x="1081290" y="5507545"/>
                  </a:lnTo>
                  <a:lnTo>
                    <a:pt x="1095781" y="5552414"/>
                  </a:lnTo>
                  <a:lnTo>
                    <a:pt x="1113993" y="5595480"/>
                  </a:lnTo>
                  <a:lnTo>
                    <a:pt x="1135722" y="5636539"/>
                  </a:lnTo>
                  <a:lnTo>
                    <a:pt x="1160792" y="5675414"/>
                  </a:lnTo>
                  <a:lnTo>
                    <a:pt x="1188999" y="5711914"/>
                  </a:lnTo>
                  <a:lnTo>
                    <a:pt x="1220165" y="5745835"/>
                  </a:lnTo>
                  <a:lnTo>
                    <a:pt x="1254086" y="5776988"/>
                  </a:lnTo>
                  <a:lnTo>
                    <a:pt x="1290574" y="5805208"/>
                  </a:lnTo>
                  <a:lnTo>
                    <a:pt x="1329448" y="5830265"/>
                  </a:lnTo>
                  <a:lnTo>
                    <a:pt x="1370507" y="5852007"/>
                  </a:lnTo>
                  <a:lnTo>
                    <a:pt x="1413573" y="5870219"/>
                  </a:lnTo>
                  <a:lnTo>
                    <a:pt x="1458442" y="5884710"/>
                  </a:lnTo>
                  <a:lnTo>
                    <a:pt x="1504937" y="5895302"/>
                  </a:lnTo>
                  <a:lnTo>
                    <a:pt x="1552854" y="5901791"/>
                  </a:lnTo>
                  <a:lnTo>
                    <a:pt x="1602003" y="5904001"/>
                  </a:lnTo>
                  <a:lnTo>
                    <a:pt x="1651152" y="5901791"/>
                  </a:lnTo>
                  <a:lnTo>
                    <a:pt x="1699069" y="5895302"/>
                  </a:lnTo>
                  <a:lnTo>
                    <a:pt x="1745551" y="5884710"/>
                  </a:lnTo>
                  <a:lnTo>
                    <a:pt x="1790420" y="5870219"/>
                  </a:lnTo>
                  <a:lnTo>
                    <a:pt x="1833486" y="5852007"/>
                  </a:lnTo>
                  <a:lnTo>
                    <a:pt x="1874545" y="5830265"/>
                  </a:lnTo>
                  <a:lnTo>
                    <a:pt x="1913420" y="5805208"/>
                  </a:lnTo>
                  <a:lnTo>
                    <a:pt x="1949919" y="5776988"/>
                  </a:lnTo>
                  <a:lnTo>
                    <a:pt x="1983841" y="5745835"/>
                  </a:lnTo>
                  <a:lnTo>
                    <a:pt x="2014994" y="5711914"/>
                  </a:lnTo>
                  <a:lnTo>
                    <a:pt x="2043214" y="5675414"/>
                  </a:lnTo>
                  <a:lnTo>
                    <a:pt x="2068271" y="5636539"/>
                  </a:lnTo>
                  <a:lnTo>
                    <a:pt x="2090013" y="5595480"/>
                  </a:lnTo>
                  <a:lnTo>
                    <a:pt x="2108225" y="5552414"/>
                  </a:lnTo>
                  <a:lnTo>
                    <a:pt x="2122716" y="5507545"/>
                  </a:lnTo>
                  <a:lnTo>
                    <a:pt x="2133308" y="5461063"/>
                  </a:lnTo>
                  <a:lnTo>
                    <a:pt x="2139797" y="5413146"/>
                  </a:lnTo>
                  <a:lnTo>
                    <a:pt x="2142007" y="5363997"/>
                  </a:lnTo>
                  <a:close/>
                </a:path>
                <a:path w="5328284" h="5904230">
                  <a:moveTo>
                    <a:pt x="2142007" y="3862794"/>
                  </a:moveTo>
                  <a:lnTo>
                    <a:pt x="2139797" y="3813645"/>
                  </a:lnTo>
                  <a:lnTo>
                    <a:pt x="2133308" y="3765727"/>
                  </a:lnTo>
                  <a:lnTo>
                    <a:pt x="2122716" y="3719245"/>
                  </a:lnTo>
                  <a:lnTo>
                    <a:pt x="2108225" y="3674364"/>
                  </a:lnTo>
                  <a:lnTo>
                    <a:pt x="2090013" y="3631311"/>
                  </a:lnTo>
                  <a:lnTo>
                    <a:pt x="2068271" y="3590252"/>
                  </a:lnTo>
                  <a:lnTo>
                    <a:pt x="2043214" y="3551377"/>
                  </a:lnTo>
                  <a:lnTo>
                    <a:pt x="2014994" y="3514877"/>
                  </a:lnTo>
                  <a:lnTo>
                    <a:pt x="1983841" y="3480955"/>
                  </a:lnTo>
                  <a:lnTo>
                    <a:pt x="1949919" y="3449802"/>
                  </a:lnTo>
                  <a:lnTo>
                    <a:pt x="1913420" y="3421596"/>
                  </a:lnTo>
                  <a:lnTo>
                    <a:pt x="1874545" y="3396526"/>
                  </a:lnTo>
                  <a:lnTo>
                    <a:pt x="1833486" y="3374796"/>
                  </a:lnTo>
                  <a:lnTo>
                    <a:pt x="1790420" y="3356584"/>
                  </a:lnTo>
                  <a:lnTo>
                    <a:pt x="1745551" y="3342094"/>
                  </a:lnTo>
                  <a:lnTo>
                    <a:pt x="1699069" y="3331502"/>
                  </a:lnTo>
                  <a:lnTo>
                    <a:pt x="1651152" y="3325012"/>
                  </a:lnTo>
                  <a:lnTo>
                    <a:pt x="1602003" y="3322802"/>
                  </a:lnTo>
                  <a:lnTo>
                    <a:pt x="1552854" y="3325012"/>
                  </a:lnTo>
                  <a:lnTo>
                    <a:pt x="1504937" y="3331502"/>
                  </a:lnTo>
                  <a:lnTo>
                    <a:pt x="1458442" y="3342094"/>
                  </a:lnTo>
                  <a:lnTo>
                    <a:pt x="1413573" y="3356584"/>
                  </a:lnTo>
                  <a:lnTo>
                    <a:pt x="1370507" y="3374796"/>
                  </a:lnTo>
                  <a:lnTo>
                    <a:pt x="1329448" y="3396526"/>
                  </a:lnTo>
                  <a:lnTo>
                    <a:pt x="1290574" y="3421596"/>
                  </a:lnTo>
                  <a:lnTo>
                    <a:pt x="1254086" y="3449802"/>
                  </a:lnTo>
                  <a:lnTo>
                    <a:pt x="1220165" y="3480955"/>
                  </a:lnTo>
                  <a:lnTo>
                    <a:pt x="1188999" y="3514877"/>
                  </a:lnTo>
                  <a:lnTo>
                    <a:pt x="1160792" y="3551377"/>
                  </a:lnTo>
                  <a:lnTo>
                    <a:pt x="1135722" y="3590252"/>
                  </a:lnTo>
                  <a:lnTo>
                    <a:pt x="1113993" y="3631311"/>
                  </a:lnTo>
                  <a:lnTo>
                    <a:pt x="1095781" y="3674364"/>
                  </a:lnTo>
                  <a:lnTo>
                    <a:pt x="1081290" y="3719245"/>
                  </a:lnTo>
                  <a:lnTo>
                    <a:pt x="1070698" y="3765727"/>
                  </a:lnTo>
                  <a:lnTo>
                    <a:pt x="1064196" y="3813645"/>
                  </a:lnTo>
                  <a:lnTo>
                    <a:pt x="1061999" y="3862794"/>
                  </a:lnTo>
                  <a:lnTo>
                    <a:pt x="1064196" y="3911943"/>
                  </a:lnTo>
                  <a:lnTo>
                    <a:pt x="1070698" y="3959860"/>
                  </a:lnTo>
                  <a:lnTo>
                    <a:pt x="1081290" y="4006342"/>
                  </a:lnTo>
                  <a:lnTo>
                    <a:pt x="1095781" y="4051211"/>
                  </a:lnTo>
                  <a:lnTo>
                    <a:pt x="1113993" y="4094276"/>
                  </a:lnTo>
                  <a:lnTo>
                    <a:pt x="1135722" y="4135336"/>
                  </a:lnTo>
                  <a:lnTo>
                    <a:pt x="1160792" y="4174210"/>
                  </a:lnTo>
                  <a:lnTo>
                    <a:pt x="1188999" y="4210710"/>
                  </a:lnTo>
                  <a:lnTo>
                    <a:pt x="1220165" y="4244632"/>
                  </a:lnTo>
                  <a:lnTo>
                    <a:pt x="1254086" y="4275798"/>
                  </a:lnTo>
                  <a:lnTo>
                    <a:pt x="1290574" y="4304004"/>
                  </a:lnTo>
                  <a:lnTo>
                    <a:pt x="1329448" y="4329074"/>
                  </a:lnTo>
                  <a:lnTo>
                    <a:pt x="1370507" y="4350804"/>
                  </a:lnTo>
                  <a:lnTo>
                    <a:pt x="1413573" y="4369016"/>
                  </a:lnTo>
                  <a:lnTo>
                    <a:pt x="1458442" y="4383506"/>
                  </a:lnTo>
                  <a:lnTo>
                    <a:pt x="1504937" y="4394098"/>
                  </a:lnTo>
                  <a:lnTo>
                    <a:pt x="1552854" y="4400588"/>
                  </a:lnTo>
                  <a:lnTo>
                    <a:pt x="1602003" y="4402798"/>
                  </a:lnTo>
                  <a:lnTo>
                    <a:pt x="1651152" y="4400588"/>
                  </a:lnTo>
                  <a:lnTo>
                    <a:pt x="1699069" y="4394098"/>
                  </a:lnTo>
                  <a:lnTo>
                    <a:pt x="1745551" y="4383506"/>
                  </a:lnTo>
                  <a:lnTo>
                    <a:pt x="1790420" y="4369016"/>
                  </a:lnTo>
                  <a:lnTo>
                    <a:pt x="1833486" y="4350804"/>
                  </a:lnTo>
                  <a:lnTo>
                    <a:pt x="1874545" y="4329074"/>
                  </a:lnTo>
                  <a:lnTo>
                    <a:pt x="1913420" y="4304004"/>
                  </a:lnTo>
                  <a:lnTo>
                    <a:pt x="1949919" y="4275798"/>
                  </a:lnTo>
                  <a:lnTo>
                    <a:pt x="1983841" y="4244632"/>
                  </a:lnTo>
                  <a:lnTo>
                    <a:pt x="2014994" y="4210710"/>
                  </a:lnTo>
                  <a:lnTo>
                    <a:pt x="2043214" y="4174210"/>
                  </a:lnTo>
                  <a:lnTo>
                    <a:pt x="2068271" y="4135336"/>
                  </a:lnTo>
                  <a:lnTo>
                    <a:pt x="2090013" y="4094276"/>
                  </a:lnTo>
                  <a:lnTo>
                    <a:pt x="2108225" y="4051211"/>
                  </a:lnTo>
                  <a:lnTo>
                    <a:pt x="2122716" y="4006342"/>
                  </a:lnTo>
                  <a:lnTo>
                    <a:pt x="2133308" y="3959860"/>
                  </a:lnTo>
                  <a:lnTo>
                    <a:pt x="2139797" y="3911943"/>
                  </a:lnTo>
                  <a:lnTo>
                    <a:pt x="2142007" y="3862794"/>
                  </a:lnTo>
                  <a:close/>
                </a:path>
                <a:path w="5328284" h="5904230">
                  <a:moveTo>
                    <a:pt x="3204006" y="2041194"/>
                  </a:moveTo>
                  <a:lnTo>
                    <a:pt x="3201797" y="1992045"/>
                  </a:lnTo>
                  <a:lnTo>
                    <a:pt x="3195307" y="1944128"/>
                  </a:lnTo>
                  <a:lnTo>
                    <a:pt x="3184715" y="1897646"/>
                  </a:lnTo>
                  <a:lnTo>
                    <a:pt x="3170224" y="1852764"/>
                  </a:lnTo>
                  <a:lnTo>
                    <a:pt x="3152013" y="1809711"/>
                  </a:lnTo>
                  <a:lnTo>
                    <a:pt x="3130270" y="1768652"/>
                  </a:lnTo>
                  <a:lnTo>
                    <a:pt x="3105213" y="1729778"/>
                  </a:lnTo>
                  <a:lnTo>
                    <a:pt x="3076994" y="1693278"/>
                  </a:lnTo>
                  <a:lnTo>
                    <a:pt x="3045841" y="1659356"/>
                  </a:lnTo>
                  <a:lnTo>
                    <a:pt x="3011919" y="1628203"/>
                  </a:lnTo>
                  <a:lnTo>
                    <a:pt x="2975419" y="1599996"/>
                  </a:lnTo>
                  <a:lnTo>
                    <a:pt x="2936544" y="1574927"/>
                  </a:lnTo>
                  <a:lnTo>
                    <a:pt x="2895485" y="1553197"/>
                  </a:lnTo>
                  <a:lnTo>
                    <a:pt x="2852420" y="1534985"/>
                  </a:lnTo>
                  <a:lnTo>
                    <a:pt x="2807551" y="1520494"/>
                  </a:lnTo>
                  <a:lnTo>
                    <a:pt x="2761069" y="1509903"/>
                  </a:lnTo>
                  <a:lnTo>
                    <a:pt x="2713151" y="1503413"/>
                  </a:lnTo>
                  <a:lnTo>
                    <a:pt x="2664002" y="1501203"/>
                  </a:lnTo>
                  <a:lnTo>
                    <a:pt x="2614853" y="1503413"/>
                  </a:lnTo>
                  <a:lnTo>
                    <a:pt x="2566936" y="1509903"/>
                  </a:lnTo>
                  <a:lnTo>
                    <a:pt x="2520442" y="1520494"/>
                  </a:lnTo>
                  <a:lnTo>
                    <a:pt x="2475573" y="1534985"/>
                  </a:lnTo>
                  <a:lnTo>
                    <a:pt x="2432507" y="1553197"/>
                  </a:lnTo>
                  <a:lnTo>
                    <a:pt x="2391448" y="1574927"/>
                  </a:lnTo>
                  <a:lnTo>
                    <a:pt x="2352573" y="1599996"/>
                  </a:lnTo>
                  <a:lnTo>
                    <a:pt x="2316086" y="1628203"/>
                  </a:lnTo>
                  <a:lnTo>
                    <a:pt x="2282164" y="1659356"/>
                  </a:lnTo>
                  <a:lnTo>
                    <a:pt x="2250998" y="1693278"/>
                  </a:lnTo>
                  <a:lnTo>
                    <a:pt x="2222792" y="1729778"/>
                  </a:lnTo>
                  <a:lnTo>
                    <a:pt x="2197722" y="1768652"/>
                  </a:lnTo>
                  <a:lnTo>
                    <a:pt x="2175992" y="1809711"/>
                  </a:lnTo>
                  <a:lnTo>
                    <a:pt x="2157780" y="1852764"/>
                  </a:lnTo>
                  <a:lnTo>
                    <a:pt x="2143290" y="1897646"/>
                  </a:lnTo>
                  <a:lnTo>
                    <a:pt x="2132698" y="1944128"/>
                  </a:lnTo>
                  <a:lnTo>
                    <a:pt x="2126196" y="1992045"/>
                  </a:lnTo>
                  <a:lnTo>
                    <a:pt x="2123998" y="2041194"/>
                  </a:lnTo>
                  <a:lnTo>
                    <a:pt x="2126196" y="2090343"/>
                  </a:lnTo>
                  <a:lnTo>
                    <a:pt x="2132698" y="2138261"/>
                  </a:lnTo>
                  <a:lnTo>
                    <a:pt x="2143290" y="2184743"/>
                  </a:lnTo>
                  <a:lnTo>
                    <a:pt x="2157780" y="2229612"/>
                  </a:lnTo>
                  <a:lnTo>
                    <a:pt x="2175992" y="2272677"/>
                  </a:lnTo>
                  <a:lnTo>
                    <a:pt x="2197722" y="2313736"/>
                  </a:lnTo>
                  <a:lnTo>
                    <a:pt x="2222792" y="2352611"/>
                  </a:lnTo>
                  <a:lnTo>
                    <a:pt x="2250998" y="2389111"/>
                  </a:lnTo>
                  <a:lnTo>
                    <a:pt x="2282164" y="2423033"/>
                  </a:lnTo>
                  <a:lnTo>
                    <a:pt x="2316086" y="2454198"/>
                  </a:lnTo>
                  <a:lnTo>
                    <a:pt x="2352573" y="2482405"/>
                  </a:lnTo>
                  <a:lnTo>
                    <a:pt x="2391448" y="2507475"/>
                  </a:lnTo>
                  <a:lnTo>
                    <a:pt x="2432507" y="2529205"/>
                  </a:lnTo>
                  <a:lnTo>
                    <a:pt x="2475573" y="2547416"/>
                  </a:lnTo>
                  <a:lnTo>
                    <a:pt x="2520442" y="2561907"/>
                  </a:lnTo>
                  <a:lnTo>
                    <a:pt x="2566936" y="2572499"/>
                  </a:lnTo>
                  <a:lnTo>
                    <a:pt x="2614853" y="2578989"/>
                  </a:lnTo>
                  <a:lnTo>
                    <a:pt x="2664002" y="2581198"/>
                  </a:lnTo>
                  <a:lnTo>
                    <a:pt x="2713151" y="2578989"/>
                  </a:lnTo>
                  <a:lnTo>
                    <a:pt x="2761069" y="2572499"/>
                  </a:lnTo>
                  <a:lnTo>
                    <a:pt x="2807551" y="2561907"/>
                  </a:lnTo>
                  <a:lnTo>
                    <a:pt x="2852420" y="2547416"/>
                  </a:lnTo>
                  <a:lnTo>
                    <a:pt x="2895485" y="2529205"/>
                  </a:lnTo>
                  <a:lnTo>
                    <a:pt x="2936544" y="2507475"/>
                  </a:lnTo>
                  <a:lnTo>
                    <a:pt x="2975419" y="2482405"/>
                  </a:lnTo>
                  <a:lnTo>
                    <a:pt x="3011919" y="2454198"/>
                  </a:lnTo>
                  <a:lnTo>
                    <a:pt x="3045841" y="2423033"/>
                  </a:lnTo>
                  <a:lnTo>
                    <a:pt x="3076994" y="2389111"/>
                  </a:lnTo>
                  <a:lnTo>
                    <a:pt x="3105213" y="2352611"/>
                  </a:lnTo>
                  <a:lnTo>
                    <a:pt x="3130270" y="2313736"/>
                  </a:lnTo>
                  <a:lnTo>
                    <a:pt x="3152013" y="2272677"/>
                  </a:lnTo>
                  <a:lnTo>
                    <a:pt x="3170224" y="2229612"/>
                  </a:lnTo>
                  <a:lnTo>
                    <a:pt x="3184715" y="2184743"/>
                  </a:lnTo>
                  <a:lnTo>
                    <a:pt x="3195307" y="2138261"/>
                  </a:lnTo>
                  <a:lnTo>
                    <a:pt x="3201797" y="2090343"/>
                  </a:lnTo>
                  <a:lnTo>
                    <a:pt x="3204006" y="2041194"/>
                  </a:lnTo>
                  <a:close/>
                </a:path>
                <a:path w="5328284" h="5904230">
                  <a:moveTo>
                    <a:pt x="3204006" y="539991"/>
                  </a:moveTo>
                  <a:lnTo>
                    <a:pt x="3201797" y="490842"/>
                  </a:lnTo>
                  <a:lnTo>
                    <a:pt x="3195307" y="442925"/>
                  </a:lnTo>
                  <a:lnTo>
                    <a:pt x="3184715" y="396443"/>
                  </a:lnTo>
                  <a:lnTo>
                    <a:pt x="3170224" y="351574"/>
                  </a:lnTo>
                  <a:lnTo>
                    <a:pt x="3152013" y="308508"/>
                  </a:lnTo>
                  <a:lnTo>
                    <a:pt x="3130270" y="267449"/>
                  </a:lnTo>
                  <a:lnTo>
                    <a:pt x="3105213" y="228574"/>
                  </a:lnTo>
                  <a:lnTo>
                    <a:pt x="3076994" y="192074"/>
                  </a:lnTo>
                  <a:lnTo>
                    <a:pt x="3045841" y="158153"/>
                  </a:lnTo>
                  <a:lnTo>
                    <a:pt x="3011919" y="127000"/>
                  </a:lnTo>
                  <a:lnTo>
                    <a:pt x="2975419" y="98793"/>
                  </a:lnTo>
                  <a:lnTo>
                    <a:pt x="2936544" y="73723"/>
                  </a:lnTo>
                  <a:lnTo>
                    <a:pt x="2895485" y="51993"/>
                  </a:lnTo>
                  <a:lnTo>
                    <a:pt x="2852420" y="33782"/>
                  </a:lnTo>
                  <a:lnTo>
                    <a:pt x="2807551" y="19291"/>
                  </a:lnTo>
                  <a:lnTo>
                    <a:pt x="2761069" y="8699"/>
                  </a:lnTo>
                  <a:lnTo>
                    <a:pt x="2713151" y="2209"/>
                  </a:lnTo>
                  <a:lnTo>
                    <a:pt x="2664002" y="0"/>
                  </a:lnTo>
                  <a:lnTo>
                    <a:pt x="2614853" y="2209"/>
                  </a:lnTo>
                  <a:lnTo>
                    <a:pt x="2566936" y="8699"/>
                  </a:lnTo>
                  <a:lnTo>
                    <a:pt x="2520442" y="19291"/>
                  </a:lnTo>
                  <a:lnTo>
                    <a:pt x="2475573" y="33782"/>
                  </a:lnTo>
                  <a:lnTo>
                    <a:pt x="2432507" y="51993"/>
                  </a:lnTo>
                  <a:lnTo>
                    <a:pt x="2391448" y="73723"/>
                  </a:lnTo>
                  <a:lnTo>
                    <a:pt x="2352573" y="98793"/>
                  </a:lnTo>
                  <a:lnTo>
                    <a:pt x="2316086" y="127000"/>
                  </a:lnTo>
                  <a:lnTo>
                    <a:pt x="2282164" y="158153"/>
                  </a:lnTo>
                  <a:lnTo>
                    <a:pt x="2250998" y="192074"/>
                  </a:lnTo>
                  <a:lnTo>
                    <a:pt x="2222792" y="228574"/>
                  </a:lnTo>
                  <a:lnTo>
                    <a:pt x="2197722" y="267449"/>
                  </a:lnTo>
                  <a:lnTo>
                    <a:pt x="2175992" y="308508"/>
                  </a:lnTo>
                  <a:lnTo>
                    <a:pt x="2157780" y="351574"/>
                  </a:lnTo>
                  <a:lnTo>
                    <a:pt x="2143290" y="396443"/>
                  </a:lnTo>
                  <a:lnTo>
                    <a:pt x="2132698" y="442925"/>
                  </a:lnTo>
                  <a:lnTo>
                    <a:pt x="2126196" y="490842"/>
                  </a:lnTo>
                  <a:lnTo>
                    <a:pt x="2123998" y="539991"/>
                  </a:lnTo>
                  <a:lnTo>
                    <a:pt x="2126196" y="589140"/>
                  </a:lnTo>
                  <a:lnTo>
                    <a:pt x="2132698" y="637057"/>
                  </a:lnTo>
                  <a:lnTo>
                    <a:pt x="2143290" y="683552"/>
                  </a:lnTo>
                  <a:lnTo>
                    <a:pt x="2157780" y="728421"/>
                  </a:lnTo>
                  <a:lnTo>
                    <a:pt x="2175992" y="771474"/>
                  </a:lnTo>
                  <a:lnTo>
                    <a:pt x="2197722" y="812546"/>
                  </a:lnTo>
                  <a:lnTo>
                    <a:pt x="2222792" y="851420"/>
                  </a:lnTo>
                  <a:lnTo>
                    <a:pt x="2250998" y="887907"/>
                  </a:lnTo>
                  <a:lnTo>
                    <a:pt x="2282164" y="921829"/>
                  </a:lnTo>
                  <a:lnTo>
                    <a:pt x="2316086" y="952995"/>
                  </a:lnTo>
                  <a:lnTo>
                    <a:pt x="2352573" y="981202"/>
                  </a:lnTo>
                  <a:lnTo>
                    <a:pt x="2391448" y="1006271"/>
                  </a:lnTo>
                  <a:lnTo>
                    <a:pt x="2432507" y="1028001"/>
                  </a:lnTo>
                  <a:lnTo>
                    <a:pt x="2475573" y="1046213"/>
                  </a:lnTo>
                  <a:lnTo>
                    <a:pt x="2520442" y="1060704"/>
                  </a:lnTo>
                  <a:lnTo>
                    <a:pt x="2566936" y="1071295"/>
                  </a:lnTo>
                  <a:lnTo>
                    <a:pt x="2614853" y="1077785"/>
                  </a:lnTo>
                  <a:lnTo>
                    <a:pt x="2664002" y="1079995"/>
                  </a:lnTo>
                  <a:lnTo>
                    <a:pt x="2713151" y="1077785"/>
                  </a:lnTo>
                  <a:lnTo>
                    <a:pt x="2761069" y="1071295"/>
                  </a:lnTo>
                  <a:lnTo>
                    <a:pt x="2807551" y="1060704"/>
                  </a:lnTo>
                  <a:lnTo>
                    <a:pt x="2852420" y="1046213"/>
                  </a:lnTo>
                  <a:lnTo>
                    <a:pt x="2895485" y="1028001"/>
                  </a:lnTo>
                  <a:lnTo>
                    <a:pt x="2936544" y="1006271"/>
                  </a:lnTo>
                  <a:lnTo>
                    <a:pt x="2975419" y="981202"/>
                  </a:lnTo>
                  <a:lnTo>
                    <a:pt x="3011919" y="952995"/>
                  </a:lnTo>
                  <a:lnTo>
                    <a:pt x="3045841" y="921829"/>
                  </a:lnTo>
                  <a:lnTo>
                    <a:pt x="3076994" y="887907"/>
                  </a:lnTo>
                  <a:lnTo>
                    <a:pt x="3105213" y="851420"/>
                  </a:lnTo>
                  <a:lnTo>
                    <a:pt x="3130270" y="812546"/>
                  </a:lnTo>
                  <a:lnTo>
                    <a:pt x="3152013" y="771474"/>
                  </a:lnTo>
                  <a:lnTo>
                    <a:pt x="3170224" y="728421"/>
                  </a:lnTo>
                  <a:lnTo>
                    <a:pt x="3184715" y="683552"/>
                  </a:lnTo>
                  <a:lnTo>
                    <a:pt x="3195307" y="637057"/>
                  </a:lnTo>
                  <a:lnTo>
                    <a:pt x="3201797" y="589140"/>
                  </a:lnTo>
                  <a:lnTo>
                    <a:pt x="3204006" y="539991"/>
                  </a:lnTo>
                  <a:close/>
                </a:path>
                <a:path w="5328284" h="5904230">
                  <a:moveTo>
                    <a:pt x="4266006" y="5363997"/>
                  </a:moveTo>
                  <a:lnTo>
                    <a:pt x="4263796" y="5314848"/>
                  </a:lnTo>
                  <a:lnTo>
                    <a:pt x="4257306" y="5266931"/>
                  </a:lnTo>
                  <a:lnTo>
                    <a:pt x="4246715" y="5220436"/>
                  </a:lnTo>
                  <a:lnTo>
                    <a:pt x="4232224" y="5175567"/>
                  </a:lnTo>
                  <a:lnTo>
                    <a:pt x="4214012" y="5132514"/>
                  </a:lnTo>
                  <a:lnTo>
                    <a:pt x="4192282" y="5091442"/>
                  </a:lnTo>
                  <a:lnTo>
                    <a:pt x="4167213" y="5052580"/>
                  </a:lnTo>
                  <a:lnTo>
                    <a:pt x="4139006" y="5016081"/>
                  </a:lnTo>
                  <a:lnTo>
                    <a:pt x="4107840" y="4982159"/>
                  </a:lnTo>
                  <a:lnTo>
                    <a:pt x="4073918" y="4951006"/>
                  </a:lnTo>
                  <a:lnTo>
                    <a:pt x="4037419" y="4922786"/>
                  </a:lnTo>
                  <a:lnTo>
                    <a:pt x="3998544" y="4897729"/>
                  </a:lnTo>
                  <a:lnTo>
                    <a:pt x="3957485" y="4875987"/>
                  </a:lnTo>
                  <a:lnTo>
                    <a:pt x="3914419" y="4857788"/>
                  </a:lnTo>
                  <a:lnTo>
                    <a:pt x="3869550" y="4843284"/>
                  </a:lnTo>
                  <a:lnTo>
                    <a:pt x="3823068" y="4832705"/>
                  </a:lnTo>
                  <a:lnTo>
                    <a:pt x="3775151" y="4826203"/>
                  </a:lnTo>
                  <a:lnTo>
                    <a:pt x="3726002" y="4824006"/>
                  </a:lnTo>
                  <a:lnTo>
                    <a:pt x="3676853" y="4826203"/>
                  </a:lnTo>
                  <a:lnTo>
                    <a:pt x="3628936" y="4832705"/>
                  </a:lnTo>
                  <a:lnTo>
                    <a:pt x="3582441" y="4843284"/>
                  </a:lnTo>
                  <a:lnTo>
                    <a:pt x="3537572" y="4857788"/>
                  </a:lnTo>
                  <a:lnTo>
                    <a:pt x="3494519" y="4875987"/>
                  </a:lnTo>
                  <a:lnTo>
                    <a:pt x="3453447" y="4897729"/>
                  </a:lnTo>
                  <a:lnTo>
                    <a:pt x="3414572" y="4922786"/>
                  </a:lnTo>
                  <a:lnTo>
                    <a:pt x="3378085" y="4951006"/>
                  </a:lnTo>
                  <a:lnTo>
                    <a:pt x="3344164" y="4982159"/>
                  </a:lnTo>
                  <a:lnTo>
                    <a:pt x="3312998" y="5016081"/>
                  </a:lnTo>
                  <a:lnTo>
                    <a:pt x="3284791" y="5052580"/>
                  </a:lnTo>
                  <a:lnTo>
                    <a:pt x="3259721" y="5091442"/>
                  </a:lnTo>
                  <a:lnTo>
                    <a:pt x="3237992" y="5132514"/>
                  </a:lnTo>
                  <a:lnTo>
                    <a:pt x="3219780" y="5175567"/>
                  </a:lnTo>
                  <a:lnTo>
                    <a:pt x="3205289" y="5220436"/>
                  </a:lnTo>
                  <a:lnTo>
                    <a:pt x="3194697" y="5266931"/>
                  </a:lnTo>
                  <a:lnTo>
                    <a:pt x="3188208" y="5314848"/>
                  </a:lnTo>
                  <a:lnTo>
                    <a:pt x="3185998" y="5363997"/>
                  </a:lnTo>
                  <a:lnTo>
                    <a:pt x="3188208" y="5413146"/>
                  </a:lnTo>
                  <a:lnTo>
                    <a:pt x="3194697" y="5461063"/>
                  </a:lnTo>
                  <a:lnTo>
                    <a:pt x="3205289" y="5507545"/>
                  </a:lnTo>
                  <a:lnTo>
                    <a:pt x="3219780" y="5552414"/>
                  </a:lnTo>
                  <a:lnTo>
                    <a:pt x="3237992" y="5595480"/>
                  </a:lnTo>
                  <a:lnTo>
                    <a:pt x="3259721" y="5636539"/>
                  </a:lnTo>
                  <a:lnTo>
                    <a:pt x="3284791" y="5675414"/>
                  </a:lnTo>
                  <a:lnTo>
                    <a:pt x="3312998" y="5711914"/>
                  </a:lnTo>
                  <a:lnTo>
                    <a:pt x="3344164" y="5745835"/>
                  </a:lnTo>
                  <a:lnTo>
                    <a:pt x="3378085" y="5776988"/>
                  </a:lnTo>
                  <a:lnTo>
                    <a:pt x="3414572" y="5805208"/>
                  </a:lnTo>
                  <a:lnTo>
                    <a:pt x="3453447" y="5830265"/>
                  </a:lnTo>
                  <a:lnTo>
                    <a:pt x="3494519" y="5852007"/>
                  </a:lnTo>
                  <a:lnTo>
                    <a:pt x="3537572" y="5870219"/>
                  </a:lnTo>
                  <a:lnTo>
                    <a:pt x="3582441" y="5884710"/>
                  </a:lnTo>
                  <a:lnTo>
                    <a:pt x="3628936" y="5895302"/>
                  </a:lnTo>
                  <a:lnTo>
                    <a:pt x="3676853" y="5901791"/>
                  </a:lnTo>
                  <a:lnTo>
                    <a:pt x="3726002" y="5904001"/>
                  </a:lnTo>
                  <a:lnTo>
                    <a:pt x="3775151" y="5901791"/>
                  </a:lnTo>
                  <a:lnTo>
                    <a:pt x="3823068" y="5895302"/>
                  </a:lnTo>
                  <a:lnTo>
                    <a:pt x="3869550" y="5884710"/>
                  </a:lnTo>
                  <a:lnTo>
                    <a:pt x="3914419" y="5870219"/>
                  </a:lnTo>
                  <a:lnTo>
                    <a:pt x="3957485" y="5852007"/>
                  </a:lnTo>
                  <a:lnTo>
                    <a:pt x="3998544" y="5830265"/>
                  </a:lnTo>
                  <a:lnTo>
                    <a:pt x="4037419" y="5805208"/>
                  </a:lnTo>
                  <a:lnTo>
                    <a:pt x="4073918" y="5776988"/>
                  </a:lnTo>
                  <a:lnTo>
                    <a:pt x="4107840" y="5745835"/>
                  </a:lnTo>
                  <a:lnTo>
                    <a:pt x="4139006" y="5711914"/>
                  </a:lnTo>
                  <a:lnTo>
                    <a:pt x="4167213" y="5675414"/>
                  </a:lnTo>
                  <a:lnTo>
                    <a:pt x="4192282" y="5636539"/>
                  </a:lnTo>
                  <a:lnTo>
                    <a:pt x="4214012" y="5595480"/>
                  </a:lnTo>
                  <a:lnTo>
                    <a:pt x="4232224" y="5552414"/>
                  </a:lnTo>
                  <a:lnTo>
                    <a:pt x="4246715" y="5507545"/>
                  </a:lnTo>
                  <a:lnTo>
                    <a:pt x="4257306" y="5461063"/>
                  </a:lnTo>
                  <a:lnTo>
                    <a:pt x="4263796" y="5413146"/>
                  </a:lnTo>
                  <a:lnTo>
                    <a:pt x="4266006" y="5363997"/>
                  </a:lnTo>
                  <a:close/>
                </a:path>
                <a:path w="5328284" h="5904230">
                  <a:moveTo>
                    <a:pt x="4266006" y="3862794"/>
                  </a:moveTo>
                  <a:lnTo>
                    <a:pt x="4263796" y="3813645"/>
                  </a:lnTo>
                  <a:lnTo>
                    <a:pt x="4257306" y="3765727"/>
                  </a:lnTo>
                  <a:lnTo>
                    <a:pt x="4246715" y="3719245"/>
                  </a:lnTo>
                  <a:lnTo>
                    <a:pt x="4232224" y="3674364"/>
                  </a:lnTo>
                  <a:lnTo>
                    <a:pt x="4214012" y="3631311"/>
                  </a:lnTo>
                  <a:lnTo>
                    <a:pt x="4192282" y="3590252"/>
                  </a:lnTo>
                  <a:lnTo>
                    <a:pt x="4167213" y="3551377"/>
                  </a:lnTo>
                  <a:lnTo>
                    <a:pt x="4139006" y="3514877"/>
                  </a:lnTo>
                  <a:lnTo>
                    <a:pt x="4107840" y="3480955"/>
                  </a:lnTo>
                  <a:lnTo>
                    <a:pt x="4073918" y="3449802"/>
                  </a:lnTo>
                  <a:lnTo>
                    <a:pt x="4037419" y="3421596"/>
                  </a:lnTo>
                  <a:lnTo>
                    <a:pt x="3998544" y="3396526"/>
                  </a:lnTo>
                  <a:lnTo>
                    <a:pt x="3957485" y="3374796"/>
                  </a:lnTo>
                  <a:lnTo>
                    <a:pt x="3914419" y="3356584"/>
                  </a:lnTo>
                  <a:lnTo>
                    <a:pt x="3869550" y="3342094"/>
                  </a:lnTo>
                  <a:lnTo>
                    <a:pt x="3823068" y="3331502"/>
                  </a:lnTo>
                  <a:lnTo>
                    <a:pt x="3775151" y="3325012"/>
                  </a:lnTo>
                  <a:lnTo>
                    <a:pt x="3726002" y="3322802"/>
                  </a:lnTo>
                  <a:lnTo>
                    <a:pt x="3676853" y="3325012"/>
                  </a:lnTo>
                  <a:lnTo>
                    <a:pt x="3628936" y="3331502"/>
                  </a:lnTo>
                  <a:lnTo>
                    <a:pt x="3582441" y="3342094"/>
                  </a:lnTo>
                  <a:lnTo>
                    <a:pt x="3537572" y="3356584"/>
                  </a:lnTo>
                  <a:lnTo>
                    <a:pt x="3494519" y="3374796"/>
                  </a:lnTo>
                  <a:lnTo>
                    <a:pt x="3453447" y="3396526"/>
                  </a:lnTo>
                  <a:lnTo>
                    <a:pt x="3414572" y="3421596"/>
                  </a:lnTo>
                  <a:lnTo>
                    <a:pt x="3378085" y="3449802"/>
                  </a:lnTo>
                  <a:lnTo>
                    <a:pt x="3344164" y="3480955"/>
                  </a:lnTo>
                  <a:lnTo>
                    <a:pt x="3312998" y="3514877"/>
                  </a:lnTo>
                  <a:lnTo>
                    <a:pt x="3284791" y="3551377"/>
                  </a:lnTo>
                  <a:lnTo>
                    <a:pt x="3259721" y="3590252"/>
                  </a:lnTo>
                  <a:lnTo>
                    <a:pt x="3237992" y="3631311"/>
                  </a:lnTo>
                  <a:lnTo>
                    <a:pt x="3219780" y="3674364"/>
                  </a:lnTo>
                  <a:lnTo>
                    <a:pt x="3205289" y="3719245"/>
                  </a:lnTo>
                  <a:lnTo>
                    <a:pt x="3194697" y="3765727"/>
                  </a:lnTo>
                  <a:lnTo>
                    <a:pt x="3188208" y="3813645"/>
                  </a:lnTo>
                  <a:lnTo>
                    <a:pt x="3185998" y="3862794"/>
                  </a:lnTo>
                  <a:lnTo>
                    <a:pt x="3188208" y="3911943"/>
                  </a:lnTo>
                  <a:lnTo>
                    <a:pt x="3194697" y="3959860"/>
                  </a:lnTo>
                  <a:lnTo>
                    <a:pt x="3205289" y="4006342"/>
                  </a:lnTo>
                  <a:lnTo>
                    <a:pt x="3219780" y="4051211"/>
                  </a:lnTo>
                  <a:lnTo>
                    <a:pt x="3237992" y="4094276"/>
                  </a:lnTo>
                  <a:lnTo>
                    <a:pt x="3259721" y="4135336"/>
                  </a:lnTo>
                  <a:lnTo>
                    <a:pt x="3284791" y="4174210"/>
                  </a:lnTo>
                  <a:lnTo>
                    <a:pt x="3312998" y="4210710"/>
                  </a:lnTo>
                  <a:lnTo>
                    <a:pt x="3344164" y="4244632"/>
                  </a:lnTo>
                  <a:lnTo>
                    <a:pt x="3378085" y="4275798"/>
                  </a:lnTo>
                  <a:lnTo>
                    <a:pt x="3414572" y="4304004"/>
                  </a:lnTo>
                  <a:lnTo>
                    <a:pt x="3453447" y="4329074"/>
                  </a:lnTo>
                  <a:lnTo>
                    <a:pt x="3494519" y="4350804"/>
                  </a:lnTo>
                  <a:lnTo>
                    <a:pt x="3537572" y="4369016"/>
                  </a:lnTo>
                  <a:lnTo>
                    <a:pt x="3582441" y="4383506"/>
                  </a:lnTo>
                  <a:lnTo>
                    <a:pt x="3628936" y="4394098"/>
                  </a:lnTo>
                  <a:lnTo>
                    <a:pt x="3676853" y="4400588"/>
                  </a:lnTo>
                  <a:lnTo>
                    <a:pt x="3726002" y="4402798"/>
                  </a:lnTo>
                  <a:lnTo>
                    <a:pt x="3775151" y="4400588"/>
                  </a:lnTo>
                  <a:lnTo>
                    <a:pt x="3823068" y="4394098"/>
                  </a:lnTo>
                  <a:lnTo>
                    <a:pt x="3869550" y="4383506"/>
                  </a:lnTo>
                  <a:lnTo>
                    <a:pt x="3914419" y="4369016"/>
                  </a:lnTo>
                  <a:lnTo>
                    <a:pt x="3957485" y="4350804"/>
                  </a:lnTo>
                  <a:lnTo>
                    <a:pt x="3998544" y="4329074"/>
                  </a:lnTo>
                  <a:lnTo>
                    <a:pt x="4037419" y="4304004"/>
                  </a:lnTo>
                  <a:lnTo>
                    <a:pt x="4073918" y="4275798"/>
                  </a:lnTo>
                  <a:lnTo>
                    <a:pt x="4107840" y="4244632"/>
                  </a:lnTo>
                  <a:lnTo>
                    <a:pt x="4139006" y="4210710"/>
                  </a:lnTo>
                  <a:lnTo>
                    <a:pt x="4167213" y="4174210"/>
                  </a:lnTo>
                  <a:lnTo>
                    <a:pt x="4192282" y="4135336"/>
                  </a:lnTo>
                  <a:lnTo>
                    <a:pt x="4214012" y="4094276"/>
                  </a:lnTo>
                  <a:lnTo>
                    <a:pt x="4232224" y="4051211"/>
                  </a:lnTo>
                  <a:lnTo>
                    <a:pt x="4246715" y="4006342"/>
                  </a:lnTo>
                  <a:lnTo>
                    <a:pt x="4257306" y="3959860"/>
                  </a:lnTo>
                  <a:lnTo>
                    <a:pt x="4263796" y="3911943"/>
                  </a:lnTo>
                  <a:lnTo>
                    <a:pt x="4266006" y="3862794"/>
                  </a:lnTo>
                  <a:close/>
                </a:path>
                <a:path w="5328284" h="5904230">
                  <a:moveTo>
                    <a:pt x="5328005" y="2041194"/>
                  </a:moveTo>
                  <a:lnTo>
                    <a:pt x="5325796" y="1992045"/>
                  </a:lnTo>
                  <a:lnTo>
                    <a:pt x="5319306" y="1944128"/>
                  </a:lnTo>
                  <a:lnTo>
                    <a:pt x="5308714" y="1897646"/>
                  </a:lnTo>
                  <a:lnTo>
                    <a:pt x="5294223" y="1852764"/>
                  </a:lnTo>
                  <a:lnTo>
                    <a:pt x="5276012" y="1809711"/>
                  </a:lnTo>
                  <a:lnTo>
                    <a:pt x="5254282" y="1768652"/>
                  </a:lnTo>
                  <a:lnTo>
                    <a:pt x="5229212" y="1729778"/>
                  </a:lnTo>
                  <a:lnTo>
                    <a:pt x="5201005" y="1693278"/>
                  </a:lnTo>
                  <a:lnTo>
                    <a:pt x="5169840" y="1659356"/>
                  </a:lnTo>
                  <a:lnTo>
                    <a:pt x="5135918" y="1628203"/>
                  </a:lnTo>
                  <a:lnTo>
                    <a:pt x="5099418" y="1599996"/>
                  </a:lnTo>
                  <a:lnTo>
                    <a:pt x="5060543" y="1574927"/>
                  </a:lnTo>
                  <a:lnTo>
                    <a:pt x="5019484" y="1553197"/>
                  </a:lnTo>
                  <a:lnTo>
                    <a:pt x="4976419" y="1534985"/>
                  </a:lnTo>
                  <a:lnTo>
                    <a:pt x="4931549" y="1520494"/>
                  </a:lnTo>
                  <a:lnTo>
                    <a:pt x="4885067" y="1509903"/>
                  </a:lnTo>
                  <a:lnTo>
                    <a:pt x="4837150" y="1503413"/>
                  </a:lnTo>
                  <a:lnTo>
                    <a:pt x="4788001" y="1501203"/>
                  </a:lnTo>
                  <a:lnTo>
                    <a:pt x="4738852" y="1503413"/>
                  </a:lnTo>
                  <a:lnTo>
                    <a:pt x="4690935" y="1509903"/>
                  </a:lnTo>
                  <a:lnTo>
                    <a:pt x="4644441" y="1520494"/>
                  </a:lnTo>
                  <a:lnTo>
                    <a:pt x="4599571" y="1534985"/>
                  </a:lnTo>
                  <a:lnTo>
                    <a:pt x="4556518" y="1553197"/>
                  </a:lnTo>
                  <a:lnTo>
                    <a:pt x="4515447" y="1574927"/>
                  </a:lnTo>
                  <a:lnTo>
                    <a:pt x="4476572" y="1599996"/>
                  </a:lnTo>
                  <a:lnTo>
                    <a:pt x="4440085" y="1628203"/>
                  </a:lnTo>
                  <a:lnTo>
                    <a:pt x="4406163" y="1659356"/>
                  </a:lnTo>
                  <a:lnTo>
                    <a:pt x="4374997" y="1693278"/>
                  </a:lnTo>
                  <a:lnTo>
                    <a:pt x="4346791" y="1729778"/>
                  </a:lnTo>
                  <a:lnTo>
                    <a:pt x="4321721" y="1768652"/>
                  </a:lnTo>
                  <a:lnTo>
                    <a:pt x="4299991" y="1809711"/>
                  </a:lnTo>
                  <a:lnTo>
                    <a:pt x="4281779" y="1852764"/>
                  </a:lnTo>
                  <a:lnTo>
                    <a:pt x="4267289" y="1897646"/>
                  </a:lnTo>
                  <a:lnTo>
                    <a:pt x="4256697" y="1944128"/>
                  </a:lnTo>
                  <a:lnTo>
                    <a:pt x="4250207" y="1992045"/>
                  </a:lnTo>
                  <a:lnTo>
                    <a:pt x="4247997" y="2041194"/>
                  </a:lnTo>
                  <a:lnTo>
                    <a:pt x="4250207" y="2090343"/>
                  </a:lnTo>
                  <a:lnTo>
                    <a:pt x="4256697" y="2138261"/>
                  </a:lnTo>
                  <a:lnTo>
                    <a:pt x="4267289" y="2184743"/>
                  </a:lnTo>
                  <a:lnTo>
                    <a:pt x="4281779" y="2229612"/>
                  </a:lnTo>
                  <a:lnTo>
                    <a:pt x="4299991" y="2272677"/>
                  </a:lnTo>
                  <a:lnTo>
                    <a:pt x="4321721" y="2313736"/>
                  </a:lnTo>
                  <a:lnTo>
                    <a:pt x="4346791" y="2352611"/>
                  </a:lnTo>
                  <a:lnTo>
                    <a:pt x="4374997" y="2389111"/>
                  </a:lnTo>
                  <a:lnTo>
                    <a:pt x="4406163" y="2423033"/>
                  </a:lnTo>
                  <a:lnTo>
                    <a:pt x="4440085" y="2454198"/>
                  </a:lnTo>
                  <a:lnTo>
                    <a:pt x="4476572" y="2482405"/>
                  </a:lnTo>
                  <a:lnTo>
                    <a:pt x="4515447" y="2507475"/>
                  </a:lnTo>
                  <a:lnTo>
                    <a:pt x="4556518" y="2529205"/>
                  </a:lnTo>
                  <a:lnTo>
                    <a:pt x="4599571" y="2547416"/>
                  </a:lnTo>
                  <a:lnTo>
                    <a:pt x="4644441" y="2561907"/>
                  </a:lnTo>
                  <a:lnTo>
                    <a:pt x="4690935" y="2572499"/>
                  </a:lnTo>
                  <a:lnTo>
                    <a:pt x="4738852" y="2578989"/>
                  </a:lnTo>
                  <a:lnTo>
                    <a:pt x="4788001" y="2581198"/>
                  </a:lnTo>
                  <a:lnTo>
                    <a:pt x="4837150" y="2578989"/>
                  </a:lnTo>
                  <a:lnTo>
                    <a:pt x="4885067" y="2572499"/>
                  </a:lnTo>
                  <a:lnTo>
                    <a:pt x="4931549" y="2561907"/>
                  </a:lnTo>
                  <a:lnTo>
                    <a:pt x="4976419" y="2547416"/>
                  </a:lnTo>
                  <a:lnTo>
                    <a:pt x="5019484" y="2529205"/>
                  </a:lnTo>
                  <a:lnTo>
                    <a:pt x="5060543" y="2507475"/>
                  </a:lnTo>
                  <a:lnTo>
                    <a:pt x="5099418" y="2482405"/>
                  </a:lnTo>
                  <a:lnTo>
                    <a:pt x="5135918" y="2454198"/>
                  </a:lnTo>
                  <a:lnTo>
                    <a:pt x="5169840" y="2423033"/>
                  </a:lnTo>
                  <a:lnTo>
                    <a:pt x="5201005" y="2389111"/>
                  </a:lnTo>
                  <a:lnTo>
                    <a:pt x="5229212" y="2352611"/>
                  </a:lnTo>
                  <a:lnTo>
                    <a:pt x="5254282" y="2313736"/>
                  </a:lnTo>
                  <a:lnTo>
                    <a:pt x="5276012" y="2272677"/>
                  </a:lnTo>
                  <a:lnTo>
                    <a:pt x="5294223" y="2229612"/>
                  </a:lnTo>
                  <a:lnTo>
                    <a:pt x="5308714" y="2184743"/>
                  </a:lnTo>
                  <a:lnTo>
                    <a:pt x="5319306" y="2138261"/>
                  </a:lnTo>
                  <a:lnTo>
                    <a:pt x="5325796" y="2090343"/>
                  </a:lnTo>
                  <a:lnTo>
                    <a:pt x="5328005" y="2041194"/>
                  </a:lnTo>
                  <a:close/>
                </a:path>
                <a:path w="5328284" h="5904230">
                  <a:moveTo>
                    <a:pt x="5328005" y="539991"/>
                  </a:moveTo>
                  <a:lnTo>
                    <a:pt x="5325796" y="490842"/>
                  </a:lnTo>
                  <a:lnTo>
                    <a:pt x="5319306" y="442925"/>
                  </a:lnTo>
                  <a:lnTo>
                    <a:pt x="5308714" y="396443"/>
                  </a:lnTo>
                  <a:lnTo>
                    <a:pt x="5294223" y="351574"/>
                  </a:lnTo>
                  <a:lnTo>
                    <a:pt x="5276012" y="308508"/>
                  </a:lnTo>
                  <a:lnTo>
                    <a:pt x="5254282" y="267449"/>
                  </a:lnTo>
                  <a:lnTo>
                    <a:pt x="5229212" y="228574"/>
                  </a:lnTo>
                  <a:lnTo>
                    <a:pt x="5201005" y="192074"/>
                  </a:lnTo>
                  <a:lnTo>
                    <a:pt x="5169840" y="158153"/>
                  </a:lnTo>
                  <a:lnTo>
                    <a:pt x="5135918" y="127000"/>
                  </a:lnTo>
                  <a:lnTo>
                    <a:pt x="5099418" y="98793"/>
                  </a:lnTo>
                  <a:lnTo>
                    <a:pt x="5060543" y="73723"/>
                  </a:lnTo>
                  <a:lnTo>
                    <a:pt x="5019484" y="51993"/>
                  </a:lnTo>
                  <a:lnTo>
                    <a:pt x="4976419" y="33782"/>
                  </a:lnTo>
                  <a:lnTo>
                    <a:pt x="4931549" y="19291"/>
                  </a:lnTo>
                  <a:lnTo>
                    <a:pt x="4885067" y="8699"/>
                  </a:lnTo>
                  <a:lnTo>
                    <a:pt x="4837150" y="2209"/>
                  </a:lnTo>
                  <a:lnTo>
                    <a:pt x="4788001" y="0"/>
                  </a:lnTo>
                  <a:lnTo>
                    <a:pt x="4738852" y="2209"/>
                  </a:lnTo>
                  <a:lnTo>
                    <a:pt x="4690935" y="8699"/>
                  </a:lnTo>
                  <a:lnTo>
                    <a:pt x="4644441" y="19291"/>
                  </a:lnTo>
                  <a:lnTo>
                    <a:pt x="4599571" y="33782"/>
                  </a:lnTo>
                  <a:lnTo>
                    <a:pt x="4556518" y="51993"/>
                  </a:lnTo>
                  <a:lnTo>
                    <a:pt x="4515447" y="73723"/>
                  </a:lnTo>
                  <a:lnTo>
                    <a:pt x="4476572" y="98793"/>
                  </a:lnTo>
                  <a:lnTo>
                    <a:pt x="4440085" y="127000"/>
                  </a:lnTo>
                  <a:lnTo>
                    <a:pt x="4406163" y="158153"/>
                  </a:lnTo>
                  <a:lnTo>
                    <a:pt x="4374997" y="192074"/>
                  </a:lnTo>
                  <a:lnTo>
                    <a:pt x="4346791" y="228574"/>
                  </a:lnTo>
                  <a:lnTo>
                    <a:pt x="4321721" y="267449"/>
                  </a:lnTo>
                  <a:lnTo>
                    <a:pt x="4299991" y="308508"/>
                  </a:lnTo>
                  <a:lnTo>
                    <a:pt x="4281779" y="351574"/>
                  </a:lnTo>
                  <a:lnTo>
                    <a:pt x="4267289" y="396443"/>
                  </a:lnTo>
                  <a:lnTo>
                    <a:pt x="4256697" y="442925"/>
                  </a:lnTo>
                  <a:lnTo>
                    <a:pt x="4250207" y="490842"/>
                  </a:lnTo>
                  <a:lnTo>
                    <a:pt x="4247997" y="539991"/>
                  </a:lnTo>
                  <a:lnTo>
                    <a:pt x="4250207" y="589140"/>
                  </a:lnTo>
                  <a:lnTo>
                    <a:pt x="4256697" y="637057"/>
                  </a:lnTo>
                  <a:lnTo>
                    <a:pt x="4267289" y="683552"/>
                  </a:lnTo>
                  <a:lnTo>
                    <a:pt x="4281779" y="728421"/>
                  </a:lnTo>
                  <a:lnTo>
                    <a:pt x="4299991" y="771474"/>
                  </a:lnTo>
                  <a:lnTo>
                    <a:pt x="4321721" y="812546"/>
                  </a:lnTo>
                  <a:lnTo>
                    <a:pt x="4346791" y="851420"/>
                  </a:lnTo>
                  <a:lnTo>
                    <a:pt x="4374997" y="887907"/>
                  </a:lnTo>
                  <a:lnTo>
                    <a:pt x="4406163" y="921829"/>
                  </a:lnTo>
                  <a:lnTo>
                    <a:pt x="4440085" y="952995"/>
                  </a:lnTo>
                  <a:lnTo>
                    <a:pt x="4476572" y="981202"/>
                  </a:lnTo>
                  <a:lnTo>
                    <a:pt x="4515447" y="1006271"/>
                  </a:lnTo>
                  <a:lnTo>
                    <a:pt x="4556518" y="1028001"/>
                  </a:lnTo>
                  <a:lnTo>
                    <a:pt x="4599571" y="1046213"/>
                  </a:lnTo>
                  <a:lnTo>
                    <a:pt x="4644441" y="1060704"/>
                  </a:lnTo>
                  <a:lnTo>
                    <a:pt x="4690935" y="1071295"/>
                  </a:lnTo>
                  <a:lnTo>
                    <a:pt x="4738852" y="1077785"/>
                  </a:lnTo>
                  <a:lnTo>
                    <a:pt x="4788001" y="1079995"/>
                  </a:lnTo>
                  <a:lnTo>
                    <a:pt x="4837150" y="1077785"/>
                  </a:lnTo>
                  <a:lnTo>
                    <a:pt x="4885067" y="1071295"/>
                  </a:lnTo>
                  <a:lnTo>
                    <a:pt x="4931549" y="1060704"/>
                  </a:lnTo>
                  <a:lnTo>
                    <a:pt x="4976419" y="1046213"/>
                  </a:lnTo>
                  <a:lnTo>
                    <a:pt x="5019484" y="1028001"/>
                  </a:lnTo>
                  <a:lnTo>
                    <a:pt x="5060543" y="1006271"/>
                  </a:lnTo>
                  <a:lnTo>
                    <a:pt x="5099418" y="981202"/>
                  </a:lnTo>
                  <a:lnTo>
                    <a:pt x="5135918" y="952995"/>
                  </a:lnTo>
                  <a:lnTo>
                    <a:pt x="5169840" y="921829"/>
                  </a:lnTo>
                  <a:lnTo>
                    <a:pt x="5201005" y="887907"/>
                  </a:lnTo>
                  <a:lnTo>
                    <a:pt x="5229212" y="851420"/>
                  </a:lnTo>
                  <a:lnTo>
                    <a:pt x="5254282" y="812546"/>
                  </a:lnTo>
                  <a:lnTo>
                    <a:pt x="5276012" y="771474"/>
                  </a:lnTo>
                  <a:lnTo>
                    <a:pt x="5294223" y="728421"/>
                  </a:lnTo>
                  <a:lnTo>
                    <a:pt x="5308714" y="683552"/>
                  </a:lnTo>
                  <a:lnTo>
                    <a:pt x="5319306" y="637057"/>
                  </a:lnTo>
                  <a:lnTo>
                    <a:pt x="5325796" y="589140"/>
                  </a:lnTo>
                  <a:lnTo>
                    <a:pt x="5328005" y="5399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474100" y="153592"/>
            <a:ext cx="4025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50" dirty="0">
                <a:latin typeface="Trade Gothic Next LT Pro"/>
                <a:cs typeface="Trade Gothic Next LT Pro"/>
              </a:rPr>
              <a:t>9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sp>
          <p:nvSpPr>
            <p:cNvPr id="3" name="object 3"/>
            <p:cNvSpPr/>
            <p:nvPr/>
          </p:nvSpPr>
          <p:spPr>
            <a:xfrm>
              <a:off x="460375" y="460375"/>
              <a:ext cx="8691245" cy="6639559"/>
            </a:xfrm>
            <a:custGeom>
              <a:avLst/>
              <a:gdLst/>
              <a:ahLst/>
              <a:cxnLst/>
              <a:rect l="l" t="t" r="r" b="b"/>
              <a:pathLst>
                <a:path w="8691245" h="6639559">
                  <a:moveTo>
                    <a:pt x="0" y="6639255"/>
                  </a:moveTo>
                  <a:lnTo>
                    <a:pt x="8691245" y="6639255"/>
                  </a:lnTo>
                  <a:lnTo>
                    <a:pt x="869124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00187" y="891018"/>
              <a:ext cx="6660515" cy="5607050"/>
            </a:xfrm>
            <a:custGeom>
              <a:avLst/>
              <a:gdLst/>
              <a:ahLst/>
              <a:cxnLst/>
              <a:rect l="l" t="t" r="r" b="b"/>
              <a:pathLst>
                <a:path w="6660515" h="5607050">
                  <a:moveTo>
                    <a:pt x="396011" y="5408981"/>
                  </a:moveTo>
                  <a:lnTo>
                    <a:pt x="390779" y="5363591"/>
                  </a:lnTo>
                  <a:lnTo>
                    <a:pt x="375881" y="5321909"/>
                  </a:lnTo>
                  <a:lnTo>
                    <a:pt x="352513" y="5285143"/>
                  </a:lnTo>
                  <a:lnTo>
                    <a:pt x="321843" y="5254485"/>
                  </a:lnTo>
                  <a:lnTo>
                    <a:pt x="285076" y="5231117"/>
                  </a:lnTo>
                  <a:lnTo>
                    <a:pt x="243408" y="5216220"/>
                  </a:lnTo>
                  <a:lnTo>
                    <a:pt x="198005" y="5210988"/>
                  </a:lnTo>
                  <a:lnTo>
                    <a:pt x="152603" y="5216220"/>
                  </a:lnTo>
                  <a:lnTo>
                    <a:pt x="110934" y="5231117"/>
                  </a:lnTo>
                  <a:lnTo>
                    <a:pt x="74168" y="5254485"/>
                  </a:lnTo>
                  <a:lnTo>
                    <a:pt x="43497" y="5285143"/>
                  </a:lnTo>
                  <a:lnTo>
                    <a:pt x="20129" y="5321909"/>
                  </a:lnTo>
                  <a:lnTo>
                    <a:pt x="5232" y="5363591"/>
                  </a:lnTo>
                  <a:lnTo>
                    <a:pt x="0" y="5408981"/>
                  </a:lnTo>
                  <a:lnTo>
                    <a:pt x="5232" y="5454383"/>
                  </a:lnTo>
                  <a:lnTo>
                    <a:pt x="20129" y="5496064"/>
                  </a:lnTo>
                  <a:lnTo>
                    <a:pt x="43497" y="5532818"/>
                  </a:lnTo>
                  <a:lnTo>
                    <a:pt x="74168" y="5563489"/>
                  </a:lnTo>
                  <a:lnTo>
                    <a:pt x="110934" y="5586857"/>
                  </a:lnTo>
                  <a:lnTo>
                    <a:pt x="152603" y="5601754"/>
                  </a:lnTo>
                  <a:lnTo>
                    <a:pt x="198005" y="5606974"/>
                  </a:lnTo>
                  <a:lnTo>
                    <a:pt x="243408" y="5601754"/>
                  </a:lnTo>
                  <a:lnTo>
                    <a:pt x="285076" y="5586857"/>
                  </a:lnTo>
                  <a:lnTo>
                    <a:pt x="321843" y="5563489"/>
                  </a:lnTo>
                  <a:lnTo>
                    <a:pt x="352513" y="5532818"/>
                  </a:lnTo>
                  <a:lnTo>
                    <a:pt x="375881" y="5496064"/>
                  </a:lnTo>
                  <a:lnTo>
                    <a:pt x="390779" y="5454383"/>
                  </a:lnTo>
                  <a:lnTo>
                    <a:pt x="396011" y="5408981"/>
                  </a:lnTo>
                  <a:close/>
                </a:path>
                <a:path w="6660515" h="5607050">
                  <a:moveTo>
                    <a:pt x="396011" y="3320973"/>
                  </a:moveTo>
                  <a:lnTo>
                    <a:pt x="390779" y="3275571"/>
                  </a:lnTo>
                  <a:lnTo>
                    <a:pt x="375881" y="3233902"/>
                  </a:lnTo>
                  <a:lnTo>
                    <a:pt x="352513" y="3197136"/>
                  </a:lnTo>
                  <a:lnTo>
                    <a:pt x="321843" y="3166478"/>
                  </a:lnTo>
                  <a:lnTo>
                    <a:pt x="285076" y="3143110"/>
                  </a:lnTo>
                  <a:lnTo>
                    <a:pt x="243408" y="3128213"/>
                  </a:lnTo>
                  <a:lnTo>
                    <a:pt x="198005" y="3122980"/>
                  </a:lnTo>
                  <a:lnTo>
                    <a:pt x="152603" y="3128213"/>
                  </a:lnTo>
                  <a:lnTo>
                    <a:pt x="110934" y="3143110"/>
                  </a:lnTo>
                  <a:lnTo>
                    <a:pt x="74168" y="3166478"/>
                  </a:lnTo>
                  <a:lnTo>
                    <a:pt x="43497" y="3197136"/>
                  </a:lnTo>
                  <a:lnTo>
                    <a:pt x="20129" y="3233902"/>
                  </a:lnTo>
                  <a:lnTo>
                    <a:pt x="5232" y="3275571"/>
                  </a:lnTo>
                  <a:lnTo>
                    <a:pt x="0" y="3320973"/>
                  </a:lnTo>
                  <a:lnTo>
                    <a:pt x="5232" y="3366376"/>
                  </a:lnTo>
                  <a:lnTo>
                    <a:pt x="20129" y="3408045"/>
                  </a:lnTo>
                  <a:lnTo>
                    <a:pt x="43497" y="3444811"/>
                  </a:lnTo>
                  <a:lnTo>
                    <a:pt x="74168" y="3475469"/>
                  </a:lnTo>
                  <a:lnTo>
                    <a:pt x="110934" y="3498850"/>
                  </a:lnTo>
                  <a:lnTo>
                    <a:pt x="152603" y="3513747"/>
                  </a:lnTo>
                  <a:lnTo>
                    <a:pt x="198005" y="3518966"/>
                  </a:lnTo>
                  <a:lnTo>
                    <a:pt x="243408" y="3513747"/>
                  </a:lnTo>
                  <a:lnTo>
                    <a:pt x="285076" y="3498850"/>
                  </a:lnTo>
                  <a:lnTo>
                    <a:pt x="321843" y="3475469"/>
                  </a:lnTo>
                  <a:lnTo>
                    <a:pt x="352513" y="3444811"/>
                  </a:lnTo>
                  <a:lnTo>
                    <a:pt x="375881" y="3408045"/>
                  </a:lnTo>
                  <a:lnTo>
                    <a:pt x="390779" y="3366376"/>
                  </a:lnTo>
                  <a:lnTo>
                    <a:pt x="396011" y="3320973"/>
                  </a:lnTo>
                  <a:close/>
                </a:path>
                <a:path w="6660515" h="5607050">
                  <a:moveTo>
                    <a:pt x="396011" y="1232992"/>
                  </a:moveTo>
                  <a:lnTo>
                    <a:pt x="390779" y="1187589"/>
                  </a:lnTo>
                  <a:lnTo>
                    <a:pt x="375881" y="1145921"/>
                  </a:lnTo>
                  <a:lnTo>
                    <a:pt x="352513" y="1109154"/>
                  </a:lnTo>
                  <a:lnTo>
                    <a:pt x="321843" y="1078496"/>
                  </a:lnTo>
                  <a:lnTo>
                    <a:pt x="285076" y="1055128"/>
                  </a:lnTo>
                  <a:lnTo>
                    <a:pt x="243408" y="1040231"/>
                  </a:lnTo>
                  <a:lnTo>
                    <a:pt x="198005" y="1034999"/>
                  </a:lnTo>
                  <a:lnTo>
                    <a:pt x="152603" y="1040231"/>
                  </a:lnTo>
                  <a:lnTo>
                    <a:pt x="110934" y="1055128"/>
                  </a:lnTo>
                  <a:lnTo>
                    <a:pt x="74168" y="1078496"/>
                  </a:lnTo>
                  <a:lnTo>
                    <a:pt x="43497" y="1109154"/>
                  </a:lnTo>
                  <a:lnTo>
                    <a:pt x="20129" y="1145921"/>
                  </a:lnTo>
                  <a:lnTo>
                    <a:pt x="5232" y="1187589"/>
                  </a:lnTo>
                  <a:lnTo>
                    <a:pt x="0" y="1232992"/>
                  </a:lnTo>
                  <a:lnTo>
                    <a:pt x="5232" y="1278394"/>
                  </a:lnTo>
                  <a:lnTo>
                    <a:pt x="20129" y="1320063"/>
                  </a:lnTo>
                  <a:lnTo>
                    <a:pt x="43497" y="1356829"/>
                  </a:lnTo>
                  <a:lnTo>
                    <a:pt x="74168" y="1387487"/>
                  </a:lnTo>
                  <a:lnTo>
                    <a:pt x="110934" y="1410855"/>
                  </a:lnTo>
                  <a:lnTo>
                    <a:pt x="152603" y="1425752"/>
                  </a:lnTo>
                  <a:lnTo>
                    <a:pt x="198005" y="1430985"/>
                  </a:lnTo>
                  <a:lnTo>
                    <a:pt x="243408" y="1425752"/>
                  </a:lnTo>
                  <a:lnTo>
                    <a:pt x="285076" y="1410855"/>
                  </a:lnTo>
                  <a:lnTo>
                    <a:pt x="321843" y="1387487"/>
                  </a:lnTo>
                  <a:lnTo>
                    <a:pt x="352513" y="1356829"/>
                  </a:lnTo>
                  <a:lnTo>
                    <a:pt x="375881" y="1320063"/>
                  </a:lnTo>
                  <a:lnTo>
                    <a:pt x="390779" y="1278394"/>
                  </a:lnTo>
                  <a:lnTo>
                    <a:pt x="396011" y="1232992"/>
                  </a:lnTo>
                  <a:close/>
                </a:path>
                <a:path w="6660515" h="5607050">
                  <a:moveTo>
                    <a:pt x="2484018" y="5408981"/>
                  </a:moveTo>
                  <a:lnTo>
                    <a:pt x="2478786" y="5363591"/>
                  </a:lnTo>
                  <a:lnTo>
                    <a:pt x="2463889" y="5321909"/>
                  </a:lnTo>
                  <a:lnTo>
                    <a:pt x="2440508" y="5285143"/>
                  </a:lnTo>
                  <a:lnTo>
                    <a:pt x="2409850" y="5254485"/>
                  </a:lnTo>
                  <a:lnTo>
                    <a:pt x="2373084" y="5231117"/>
                  </a:lnTo>
                  <a:lnTo>
                    <a:pt x="2331402" y="5216220"/>
                  </a:lnTo>
                  <a:lnTo>
                    <a:pt x="2286012" y="5210988"/>
                  </a:lnTo>
                  <a:lnTo>
                    <a:pt x="2240610" y="5216220"/>
                  </a:lnTo>
                  <a:lnTo>
                    <a:pt x="2198928" y="5231117"/>
                  </a:lnTo>
                  <a:lnTo>
                    <a:pt x="2162162" y="5254485"/>
                  </a:lnTo>
                  <a:lnTo>
                    <a:pt x="2131504" y="5285143"/>
                  </a:lnTo>
                  <a:lnTo>
                    <a:pt x="2108123" y="5321909"/>
                  </a:lnTo>
                  <a:lnTo>
                    <a:pt x="2093226" y="5363591"/>
                  </a:lnTo>
                  <a:lnTo>
                    <a:pt x="2088007" y="5408981"/>
                  </a:lnTo>
                  <a:lnTo>
                    <a:pt x="2093226" y="5454383"/>
                  </a:lnTo>
                  <a:lnTo>
                    <a:pt x="2108123" y="5496064"/>
                  </a:lnTo>
                  <a:lnTo>
                    <a:pt x="2131504" y="5532818"/>
                  </a:lnTo>
                  <a:lnTo>
                    <a:pt x="2162162" y="5563489"/>
                  </a:lnTo>
                  <a:lnTo>
                    <a:pt x="2198928" y="5586857"/>
                  </a:lnTo>
                  <a:lnTo>
                    <a:pt x="2240610" y="5601754"/>
                  </a:lnTo>
                  <a:lnTo>
                    <a:pt x="2286012" y="5606974"/>
                  </a:lnTo>
                  <a:lnTo>
                    <a:pt x="2331402" y="5601754"/>
                  </a:lnTo>
                  <a:lnTo>
                    <a:pt x="2373084" y="5586857"/>
                  </a:lnTo>
                  <a:lnTo>
                    <a:pt x="2409850" y="5563489"/>
                  </a:lnTo>
                  <a:lnTo>
                    <a:pt x="2440508" y="5532818"/>
                  </a:lnTo>
                  <a:lnTo>
                    <a:pt x="2463889" y="5496064"/>
                  </a:lnTo>
                  <a:lnTo>
                    <a:pt x="2478786" y="5454383"/>
                  </a:lnTo>
                  <a:lnTo>
                    <a:pt x="2484018" y="5408981"/>
                  </a:lnTo>
                  <a:close/>
                </a:path>
                <a:path w="6660515" h="5607050">
                  <a:moveTo>
                    <a:pt x="2484018" y="2285974"/>
                  </a:moveTo>
                  <a:lnTo>
                    <a:pt x="2478786" y="2240572"/>
                  </a:lnTo>
                  <a:lnTo>
                    <a:pt x="2463889" y="2198903"/>
                  </a:lnTo>
                  <a:lnTo>
                    <a:pt x="2440508" y="2162137"/>
                  </a:lnTo>
                  <a:lnTo>
                    <a:pt x="2409850" y="2131479"/>
                  </a:lnTo>
                  <a:lnTo>
                    <a:pt x="2373084" y="2108111"/>
                  </a:lnTo>
                  <a:lnTo>
                    <a:pt x="2331402" y="2093214"/>
                  </a:lnTo>
                  <a:lnTo>
                    <a:pt x="2286012" y="2087981"/>
                  </a:lnTo>
                  <a:lnTo>
                    <a:pt x="2240610" y="2093214"/>
                  </a:lnTo>
                  <a:lnTo>
                    <a:pt x="2198928" y="2108111"/>
                  </a:lnTo>
                  <a:lnTo>
                    <a:pt x="2162162" y="2131479"/>
                  </a:lnTo>
                  <a:lnTo>
                    <a:pt x="2131504" y="2162137"/>
                  </a:lnTo>
                  <a:lnTo>
                    <a:pt x="2108123" y="2198903"/>
                  </a:lnTo>
                  <a:lnTo>
                    <a:pt x="2093226" y="2240572"/>
                  </a:lnTo>
                  <a:lnTo>
                    <a:pt x="2088007" y="2285974"/>
                  </a:lnTo>
                  <a:lnTo>
                    <a:pt x="2093226" y="2331377"/>
                  </a:lnTo>
                  <a:lnTo>
                    <a:pt x="2108123" y="2373045"/>
                  </a:lnTo>
                  <a:lnTo>
                    <a:pt x="2131504" y="2409812"/>
                  </a:lnTo>
                  <a:lnTo>
                    <a:pt x="2162162" y="2440470"/>
                  </a:lnTo>
                  <a:lnTo>
                    <a:pt x="2198928" y="2463850"/>
                  </a:lnTo>
                  <a:lnTo>
                    <a:pt x="2240610" y="2478735"/>
                  </a:lnTo>
                  <a:lnTo>
                    <a:pt x="2286012" y="2483967"/>
                  </a:lnTo>
                  <a:lnTo>
                    <a:pt x="2331402" y="2478735"/>
                  </a:lnTo>
                  <a:lnTo>
                    <a:pt x="2373084" y="2463850"/>
                  </a:lnTo>
                  <a:lnTo>
                    <a:pt x="2409850" y="2440470"/>
                  </a:lnTo>
                  <a:lnTo>
                    <a:pt x="2440508" y="2409812"/>
                  </a:lnTo>
                  <a:lnTo>
                    <a:pt x="2463889" y="2373045"/>
                  </a:lnTo>
                  <a:lnTo>
                    <a:pt x="2478786" y="2331377"/>
                  </a:lnTo>
                  <a:lnTo>
                    <a:pt x="2484018" y="2285974"/>
                  </a:lnTo>
                  <a:close/>
                </a:path>
                <a:path w="6660515" h="5607050">
                  <a:moveTo>
                    <a:pt x="2484018" y="197993"/>
                  </a:moveTo>
                  <a:lnTo>
                    <a:pt x="2478786" y="152590"/>
                  </a:lnTo>
                  <a:lnTo>
                    <a:pt x="2463889" y="110921"/>
                  </a:lnTo>
                  <a:lnTo>
                    <a:pt x="2440508" y="74155"/>
                  </a:lnTo>
                  <a:lnTo>
                    <a:pt x="2409850" y="43497"/>
                  </a:lnTo>
                  <a:lnTo>
                    <a:pt x="2373084" y="20116"/>
                  </a:lnTo>
                  <a:lnTo>
                    <a:pt x="2331402" y="5232"/>
                  </a:lnTo>
                  <a:lnTo>
                    <a:pt x="2286012" y="0"/>
                  </a:lnTo>
                  <a:lnTo>
                    <a:pt x="2240610" y="5232"/>
                  </a:lnTo>
                  <a:lnTo>
                    <a:pt x="2198928" y="20116"/>
                  </a:lnTo>
                  <a:lnTo>
                    <a:pt x="2162162" y="43497"/>
                  </a:lnTo>
                  <a:lnTo>
                    <a:pt x="2131504" y="74155"/>
                  </a:lnTo>
                  <a:lnTo>
                    <a:pt x="2108123" y="110921"/>
                  </a:lnTo>
                  <a:lnTo>
                    <a:pt x="2093226" y="152590"/>
                  </a:lnTo>
                  <a:lnTo>
                    <a:pt x="2088007" y="197993"/>
                  </a:lnTo>
                  <a:lnTo>
                    <a:pt x="2093226" y="243395"/>
                  </a:lnTo>
                  <a:lnTo>
                    <a:pt x="2108123" y="285064"/>
                  </a:lnTo>
                  <a:lnTo>
                    <a:pt x="2131504" y="321830"/>
                  </a:lnTo>
                  <a:lnTo>
                    <a:pt x="2162162" y="352488"/>
                  </a:lnTo>
                  <a:lnTo>
                    <a:pt x="2198928" y="375856"/>
                  </a:lnTo>
                  <a:lnTo>
                    <a:pt x="2240610" y="390753"/>
                  </a:lnTo>
                  <a:lnTo>
                    <a:pt x="2286012" y="395986"/>
                  </a:lnTo>
                  <a:lnTo>
                    <a:pt x="2331402" y="390753"/>
                  </a:lnTo>
                  <a:lnTo>
                    <a:pt x="2373084" y="375856"/>
                  </a:lnTo>
                  <a:lnTo>
                    <a:pt x="2409850" y="352488"/>
                  </a:lnTo>
                  <a:lnTo>
                    <a:pt x="2440508" y="321830"/>
                  </a:lnTo>
                  <a:lnTo>
                    <a:pt x="2463889" y="285064"/>
                  </a:lnTo>
                  <a:lnTo>
                    <a:pt x="2478786" y="243395"/>
                  </a:lnTo>
                  <a:lnTo>
                    <a:pt x="2484018" y="197993"/>
                  </a:lnTo>
                  <a:close/>
                </a:path>
                <a:path w="6660515" h="5607050">
                  <a:moveTo>
                    <a:pt x="4572012" y="5408981"/>
                  </a:moveTo>
                  <a:lnTo>
                    <a:pt x="4566780" y="5363591"/>
                  </a:lnTo>
                  <a:lnTo>
                    <a:pt x="4551883" y="5321909"/>
                  </a:lnTo>
                  <a:lnTo>
                    <a:pt x="4528515" y="5285143"/>
                  </a:lnTo>
                  <a:lnTo>
                    <a:pt x="4497844" y="5254485"/>
                  </a:lnTo>
                  <a:lnTo>
                    <a:pt x="4461078" y="5231117"/>
                  </a:lnTo>
                  <a:lnTo>
                    <a:pt x="4419409" y="5216220"/>
                  </a:lnTo>
                  <a:lnTo>
                    <a:pt x="4374007" y="5210988"/>
                  </a:lnTo>
                  <a:lnTo>
                    <a:pt x="4328604" y="5216220"/>
                  </a:lnTo>
                  <a:lnTo>
                    <a:pt x="4286936" y="5231117"/>
                  </a:lnTo>
                  <a:lnTo>
                    <a:pt x="4250169" y="5254485"/>
                  </a:lnTo>
                  <a:lnTo>
                    <a:pt x="4219499" y="5285143"/>
                  </a:lnTo>
                  <a:lnTo>
                    <a:pt x="4196130" y="5321909"/>
                  </a:lnTo>
                  <a:lnTo>
                    <a:pt x="4181233" y="5363591"/>
                  </a:lnTo>
                  <a:lnTo>
                    <a:pt x="4176001" y="5408981"/>
                  </a:lnTo>
                  <a:lnTo>
                    <a:pt x="4181233" y="5454383"/>
                  </a:lnTo>
                  <a:lnTo>
                    <a:pt x="4196130" y="5496064"/>
                  </a:lnTo>
                  <a:lnTo>
                    <a:pt x="4219499" y="5532818"/>
                  </a:lnTo>
                  <a:lnTo>
                    <a:pt x="4250169" y="5563489"/>
                  </a:lnTo>
                  <a:lnTo>
                    <a:pt x="4286936" y="5586857"/>
                  </a:lnTo>
                  <a:lnTo>
                    <a:pt x="4328604" y="5601754"/>
                  </a:lnTo>
                  <a:lnTo>
                    <a:pt x="4374007" y="5606974"/>
                  </a:lnTo>
                  <a:lnTo>
                    <a:pt x="4419409" y="5601754"/>
                  </a:lnTo>
                  <a:lnTo>
                    <a:pt x="4461078" y="5586857"/>
                  </a:lnTo>
                  <a:lnTo>
                    <a:pt x="4497844" y="5563489"/>
                  </a:lnTo>
                  <a:lnTo>
                    <a:pt x="4528515" y="5532818"/>
                  </a:lnTo>
                  <a:lnTo>
                    <a:pt x="4551883" y="5496064"/>
                  </a:lnTo>
                  <a:lnTo>
                    <a:pt x="4566780" y="5454383"/>
                  </a:lnTo>
                  <a:lnTo>
                    <a:pt x="4572012" y="5408981"/>
                  </a:lnTo>
                  <a:close/>
                </a:path>
                <a:path w="6660515" h="5607050">
                  <a:moveTo>
                    <a:pt x="4572012" y="3320973"/>
                  </a:moveTo>
                  <a:lnTo>
                    <a:pt x="4566780" y="3275571"/>
                  </a:lnTo>
                  <a:lnTo>
                    <a:pt x="4551883" y="3233902"/>
                  </a:lnTo>
                  <a:lnTo>
                    <a:pt x="4528515" y="3197136"/>
                  </a:lnTo>
                  <a:lnTo>
                    <a:pt x="4497844" y="3166478"/>
                  </a:lnTo>
                  <a:lnTo>
                    <a:pt x="4461078" y="3143110"/>
                  </a:lnTo>
                  <a:lnTo>
                    <a:pt x="4419409" y="3128213"/>
                  </a:lnTo>
                  <a:lnTo>
                    <a:pt x="4374007" y="3122980"/>
                  </a:lnTo>
                  <a:lnTo>
                    <a:pt x="4328604" y="3128213"/>
                  </a:lnTo>
                  <a:lnTo>
                    <a:pt x="4286936" y="3143110"/>
                  </a:lnTo>
                  <a:lnTo>
                    <a:pt x="4250169" y="3166478"/>
                  </a:lnTo>
                  <a:lnTo>
                    <a:pt x="4219499" y="3197136"/>
                  </a:lnTo>
                  <a:lnTo>
                    <a:pt x="4196130" y="3233902"/>
                  </a:lnTo>
                  <a:lnTo>
                    <a:pt x="4181233" y="3275571"/>
                  </a:lnTo>
                  <a:lnTo>
                    <a:pt x="4176001" y="3320973"/>
                  </a:lnTo>
                  <a:lnTo>
                    <a:pt x="4181233" y="3366376"/>
                  </a:lnTo>
                  <a:lnTo>
                    <a:pt x="4196130" y="3408045"/>
                  </a:lnTo>
                  <a:lnTo>
                    <a:pt x="4219499" y="3444811"/>
                  </a:lnTo>
                  <a:lnTo>
                    <a:pt x="4250169" y="3475469"/>
                  </a:lnTo>
                  <a:lnTo>
                    <a:pt x="4286936" y="3498850"/>
                  </a:lnTo>
                  <a:lnTo>
                    <a:pt x="4328604" y="3513747"/>
                  </a:lnTo>
                  <a:lnTo>
                    <a:pt x="4374007" y="3518966"/>
                  </a:lnTo>
                  <a:lnTo>
                    <a:pt x="4419409" y="3513747"/>
                  </a:lnTo>
                  <a:lnTo>
                    <a:pt x="4461078" y="3498850"/>
                  </a:lnTo>
                  <a:lnTo>
                    <a:pt x="4497844" y="3475469"/>
                  </a:lnTo>
                  <a:lnTo>
                    <a:pt x="4528515" y="3444811"/>
                  </a:lnTo>
                  <a:lnTo>
                    <a:pt x="4551883" y="3408045"/>
                  </a:lnTo>
                  <a:lnTo>
                    <a:pt x="4566780" y="3366376"/>
                  </a:lnTo>
                  <a:lnTo>
                    <a:pt x="4572012" y="3320973"/>
                  </a:lnTo>
                  <a:close/>
                </a:path>
                <a:path w="6660515" h="5607050">
                  <a:moveTo>
                    <a:pt x="4572012" y="1232992"/>
                  </a:moveTo>
                  <a:lnTo>
                    <a:pt x="4566780" y="1187589"/>
                  </a:lnTo>
                  <a:lnTo>
                    <a:pt x="4551883" y="1145921"/>
                  </a:lnTo>
                  <a:lnTo>
                    <a:pt x="4528515" y="1109154"/>
                  </a:lnTo>
                  <a:lnTo>
                    <a:pt x="4497844" y="1078496"/>
                  </a:lnTo>
                  <a:lnTo>
                    <a:pt x="4461078" y="1055128"/>
                  </a:lnTo>
                  <a:lnTo>
                    <a:pt x="4419409" y="1040231"/>
                  </a:lnTo>
                  <a:lnTo>
                    <a:pt x="4374007" y="1034999"/>
                  </a:lnTo>
                  <a:lnTo>
                    <a:pt x="4328604" y="1040231"/>
                  </a:lnTo>
                  <a:lnTo>
                    <a:pt x="4286936" y="1055128"/>
                  </a:lnTo>
                  <a:lnTo>
                    <a:pt x="4250169" y="1078496"/>
                  </a:lnTo>
                  <a:lnTo>
                    <a:pt x="4219499" y="1109154"/>
                  </a:lnTo>
                  <a:lnTo>
                    <a:pt x="4196130" y="1145921"/>
                  </a:lnTo>
                  <a:lnTo>
                    <a:pt x="4181233" y="1187589"/>
                  </a:lnTo>
                  <a:lnTo>
                    <a:pt x="4176001" y="1232992"/>
                  </a:lnTo>
                  <a:lnTo>
                    <a:pt x="4181233" y="1278394"/>
                  </a:lnTo>
                  <a:lnTo>
                    <a:pt x="4196130" y="1320063"/>
                  </a:lnTo>
                  <a:lnTo>
                    <a:pt x="4219499" y="1356829"/>
                  </a:lnTo>
                  <a:lnTo>
                    <a:pt x="4250169" y="1387487"/>
                  </a:lnTo>
                  <a:lnTo>
                    <a:pt x="4286936" y="1410855"/>
                  </a:lnTo>
                  <a:lnTo>
                    <a:pt x="4328604" y="1425752"/>
                  </a:lnTo>
                  <a:lnTo>
                    <a:pt x="4374007" y="1430985"/>
                  </a:lnTo>
                  <a:lnTo>
                    <a:pt x="4419409" y="1425752"/>
                  </a:lnTo>
                  <a:lnTo>
                    <a:pt x="4461078" y="1410855"/>
                  </a:lnTo>
                  <a:lnTo>
                    <a:pt x="4497844" y="1387487"/>
                  </a:lnTo>
                  <a:lnTo>
                    <a:pt x="4528515" y="1356829"/>
                  </a:lnTo>
                  <a:lnTo>
                    <a:pt x="4551883" y="1320063"/>
                  </a:lnTo>
                  <a:lnTo>
                    <a:pt x="4566780" y="1278394"/>
                  </a:lnTo>
                  <a:lnTo>
                    <a:pt x="4572012" y="1232992"/>
                  </a:lnTo>
                  <a:close/>
                </a:path>
                <a:path w="6660515" h="5607050">
                  <a:moveTo>
                    <a:pt x="6660007" y="4373981"/>
                  </a:moveTo>
                  <a:lnTo>
                    <a:pt x="6654787" y="4328579"/>
                  </a:lnTo>
                  <a:lnTo>
                    <a:pt x="6639890" y="4286910"/>
                  </a:lnTo>
                  <a:lnTo>
                    <a:pt x="6616509" y="4250144"/>
                  </a:lnTo>
                  <a:lnTo>
                    <a:pt x="6585839" y="4219486"/>
                  </a:lnTo>
                  <a:lnTo>
                    <a:pt x="6549085" y="4196118"/>
                  </a:lnTo>
                  <a:lnTo>
                    <a:pt x="6507404" y="4181221"/>
                  </a:lnTo>
                  <a:lnTo>
                    <a:pt x="6462001" y="4175988"/>
                  </a:lnTo>
                  <a:lnTo>
                    <a:pt x="6416611" y="4181221"/>
                  </a:lnTo>
                  <a:lnTo>
                    <a:pt x="6374930" y="4196118"/>
                  </a:lnTo>
                  <a:lnTo>
                    <a:pt x="6338163" y="4219486"/>
                  </a:lnTo>
                  <a:lnTo>
                    <a:pt x="6307506" y="4250144"/>
                  </a:lnTo>
                  <a:lnTo>
                    <a:pt x="6284125" y="4286910"/>
                  </a:lnTo>
                  <a:lnTo>
                    <a:pt x="6269228" y="4328579"/>
                  </a:lnTo>
                  <a:lnTo>
                    <a:pt x="6263995" y="4373981"/>
                  </a:lnTo>
                  <a:lnTo>
                    <a:pt x="6269228" y="4419384"/>
                  </a:lnTo>
                  <a:lnTo>
                    <a:pt x="6284125" y="4461053"/>
                  </a:lnTo>
                  <a:lnTo>
                    <a:pt x="6307506" y="4497819"/>
                  </a:lnTo>
                  <a:lnTo>
                    <a:pt x="6338163" y="4528477"/>
                  </a:lnTo>
                  <a:lnTo>
                    <a:pt x="6374930" y="4551858"/>
                  </a:lnTo>
                  <a:lnTo>
                    <a:pt x="6416611" y="4566755"/>
                  </a:lnTo>
                  <a:lnTo>
                    <a:pt x="6462001" y="4571974"/>
                  </a:lnTo>
                  <a:lnTo>
                    <a:pt x="6507404" y="4566755"/>
                  </a:lnTo>
                  <a:lnTo>
                    <a:pt x="6549085" y="4551858"/>
                  </a:lnTo>
                  <a:lnTo>
                    <a:pt x="6585839" y="4528477"/>
                  </a:lnTo>
                  <a:lnTo>
                    <a:pt x="6616509" y="4497819"/>
                  </a:lnTo>
                  <a:lnTo>
                    <a:pt x="6639890" y="4461053"/>
                  </a:lnTo>
                  <a:lnTo>
                    <a:pt x="6654787" y="4419384"/>
                  </a:lnTo>
                  <a:lnTo>
                    <a:pt x="6660007" y="43739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10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86801" y="457200"/>
            <a:ext cx="6645909" cy="6645909"/>
            <a:chOff x="1486801" y="457200"/>
            <a:chExt cx="6645909" cy="6645909"/>
          </a:xfrm>
        </p:grpSpPr>
        <p:sp>
          <p:nvSpPr>
            <p:cNvPr id="3" name="object 3"/>
            <p:cNvSpPr/>
            <p:nvPr/>
          </p:nvSpPr>
          <p:spPr>
            <a:xfrm>
              <a:off x="1489976" y="460375"/>
              <a:ext cx="6639559" cy="6639559"/>
            </a:xfrm>
            <a:custGeom>
              <a:avLst/>
              <a:gdLst/>
              <a:ahLst/>
              <a:cxnLst/>
              <a:rect l="l" t="t" r="r" b="b"/>
              <a:pathLst>
                <a:path w="6639559" h="6639559">
                  <a:moveTo>
                    <a:pt x="0" y="6639255"/>
                  </a:moveTo>
                  <a:lnTo>
                    <a:pt x="6639255" y="6639255"/>
                  </a:lnTo>
                  <a:lnTo>
                    <a:pt x="663925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105990" y="828014"/>
              <a:ext cx="5400040" cy="5940425"/>
            </a:xfrm>
            <a:custGeom>
              <a:avLst/>
              <a:gdLst/>
              <a:ahLst/>
              <a:cxnLst/>
              <a:rect l="l" t="t" r="r" b="b"/>
              <a:pathLst>
                <a:path w="5400040" h="5940425">
                  <a:moveTo>
                    <a:pt x="1080008" y="5399989"/>
                  </a:moveTo>
                  <a:lnTo>
                    <a:pt x="1077798" y="5350840"/>
                  </a:lnTo>
                  <a:lnTo>
                    <a:pt x="1071308" y="5302923"/>
                  </a:lnTo>
                  <a:lnTo>
                    <a:pt x="1060716" y="5256441"/>
                  </a:lnTo>
                  <a:lnTo>
                    <a:pt x="1046226" y="5211572"/>
                  </a:lnTo>
                  <a:lnTo>
                    <a:pt x="1028014" y="5168506"/>
                  </a:lnTo>
                  <a:lnTo>
                    <a:pt x="1006284" y="5127447"/>
                  </a:lnTo>
                  <a:lnTo>
                    <a:pt x="981214" y="5088572"/>
                  </a:lnTo>
                  <a:lnTo>
                    <a:pt x="953008" y="5052085"/>
                  </a:lnTo>
                  <a:lnTo>
                    <a:pt x="921842" y="5018163"/>
                  </a:lnTo>
                  <a:lnTo>
                    <a:pt x="887920" y="4986998"/>
                  </a:lnTo>
                  <a:lnTo>
                    <a:pt x="851433" y="4958791"/>
                  </a:lnTo>
                  <a:lnTo>
                    <a:pt x="812558" y="4933721"/>
                  </a:lnTo>
                  <a:lnTo>
                    <a:pt x="771486" y="4911991"/>
                  </a:lnTo>
                  <a:lnTo>
                    <a:pt x="728433" y="4893780"/>
                  </a:lnTo>
                  <a:lnTo>
                    <a:pt x="683552" y="4879289"/>
                  </a:lnTo>
                  <a:lnTo>
                    <a:pt x="637070" y="4868697"/>
                  </a:lnTo>
                  <a:lnTo>
                    <a:pt x="589153" y="4862207"/>
                  </a:lnTo>
                  <a:lnTo>
                    <a:pt x="540004" y="4859998"/>
                  </a:lnTo>
                  <a:lnTo>
                    <a:pt x="490855" y="4862207"/>
                  </a:lnTo>
                  <a:lnTo>
                    <a:pt x="442937" y="4868697"/>
                  </a:lnTo>
                  <a:lnTo>
                    <a:pt x="396455" y="4879289"/>
                  </a:lnTo>
                  <a:lnTo>
                    <a:pt x="351574" y="4893780"/>
                  </a:lnTo>
                  <a:lnTo>
                    <a:pt x="308521" y="4911991"/>
                  </a:lnTo>
                  <a:lnTo>
                    <a:pt x="267449" y="4933721"/>
                  </a:lnTo>
                  <a:lnTo>
                    <a:pt x="228574" y="4958791"/>
                  </a:lnTo>
                  <a:lnTo>
                    <a:pt x="192087" y="4986998"/>
                  </a:lnTo>
                  <a:lnTo>
                    <a:pt x="158165" y="5018163"/>
                  </a:lnTo>
                  <a:lnTo>
                    <a:pt x="127000" y="5052085"/>
                  </a:lnTo>
                  <a:lnTo>
                    <a:pt x="98793" y="5088572"/>
                  </a:lnTo>
                  <a:lnTo>
                    <a:pt x="73723" y="5127447"/>
                  </a:lnTo>
                  <a:lnTo>
                    <a:pt x="51993" y="5168506"/>
                  </a:lnTo>
                  <a:lnTo>
                    <a:pt x="33782" y="5211572"/>
                  </a:lnTo>
                  <a:lnTo>
                    <a:pt x="19291" y="5256441"/>
                  </a:lnTo>
                  <a:lnTo>
                    <a:pt x="8699" y="5302923"/>
                  </a:lnTo>
                  <a:lnTo>
                    <a:pt x="2209" y="5350840"/>
                  </a:lnTo>
                  <a:lnTo>
                    <a:pt x="0" y="5399989"/>
                  </a:lnTo>
                  <a:lnTo>
                    <a:pt x="2209" y="5449138"/>
                  </a:lnTo>
                  <a:lnTo>
                    <a:pt x="8699" y="5497055"/>
                  </a:lnTo>
                  <a:lnTo>
                    <a:pt x="19291" y="5543550"/>
                  </a:lnTo>
                  <a:lnTo>
                    <a:pt x="33782" y="5588419"/>
                  </a:lnTo>
                  <a:lnTo>
                    <a:pt x="51993" y="5631485"/>
                  </a:lnTo>
                  <a:lnTo>
                    <a:pt x="73723" y="5672544"/>
                  </a:lnTo>
                  <a:lnTo>
                    <a:pt x="98793" y="5711418"/>
                  </a:lnTo>
                  <a:lnTo>
                    <a:pt x="127000" y="5747905"/>
                  </a:lnTo>
                  <a:lnTo>
                    <a:pt x="158165" y="5781827"/>
                  </a:lnTo>
                  <a:lnTo>
                    <a:pt x="192087" y="5812993"/>
                  </a:lnTo>
                  <a:lnTo>
                    <a:pt x="228574" y="5841200"/>
                  </a:lnTo>
                  <a:lnTo>
                    <a:pt x="267449" y="5866269"/>
                  </a:lnTo>
                  <a:lnTo>
                    <a:pt x="308521" y="5887999"/>
                  </a:lnTo>
                  <a:lnTo>
                    <a:pt x="351574" y="5906211"/>
                  </a:lnTo>
                  <a:lnTo>
                    <a:pt x="396455" y="5920702"/>
                  </a:lnTo>
                  <a:lnTo>
                    <a:pt x="442937" y="5931293"/>
                  </a:lnTo>
                  <a:lnTo>
                    <a:pt x="490855" y="5937796"/>
                  </a:lnTo>
                  <a:lnTo>
                    <a:pt x="540004" y="5939993"/>
                  </a:lnTo>
                  <a:lnTo>
                    <a:pt x="589153" y="5937796"/>
                  </a:lnTo>
                  <a:lnTo>
                    <a:pt x="637070" y="5931293"/>
                  </a:lnTo>
                  <a:lnTo>
                    <a:pt x="683552" y="5920702"/>
                  </a:lnTo>
                  <a:lnTo>
                    <a:pt x="728433" y="5906211"/>
                  </a:lnTo>
                  <a:lnTo>
                    <a:pt x="771486" y="5887999"/>
                  </a:lnTo>
                  <a:lnTo>
                    <a:pt x="812558" y="5866269"/>
                  </a:lnTo>
                  <a:lnTo>
                    <a:pt x="851433" y="5841200"/>
                  </a:lnTo>
                  <a:lnTo>
                    <a:pt x="887920" y="5812993"/>
                  </a:lnTo>
                  <a:lnTo>
                    <a:pt x="921842" y="5781827"/>
                  </a:lnTo>
                  <a:lnTo>
                    <a:pt x="953008" y="5747905"/>
                  </a:lnTo>
                  <a:lnTo>
                    <a:pt x="981214" y="5711418"/>
                  </a:lnTo>
                  <a:lnTo>
                    <a:pt x="1006284" y="5672544"/>
                  </a:lnTo>
                  <a:lnTo>
                    <a:pt x="1028014" y="5631485"/>
                  </a:lnTo>
                  <a:lnTo>
                    <a:pt x="1046226" y="5588419"/>
                  </a:lnTo>
                  <a:lnTo>
                    <a:pt x="1060716" y="5543550"/>
                  </a:lnTo>
                  <a:lnTo>
                    <a:pt x="1071308" y="5497055"/>
                  </a:lnTo>
                  <a:lnTo>
                    <a:pt x="1077798" y="5449138"/>
                  </a:lnTo>
                  <a:lnTo>
                    <a:pt x="1080008" y="5399989"/>
                  </a:lnTo>
                  <a:close/>
                </a:path>
                <a:path w="5400040" h="5940425">
                  <a:moveTo>
                    <a:pt x="1080008" y="3779990"/>
                  </a:moveTo>
                  <a:lnTo>
                    <a:pt x="1077798" y="3730841"/>
                  </a:lnTo>
                  <a:lnTo>
                    <a:pt x="1071308" y="3682923"/>
                  </a:lnTo>
                  <a:lnTo>
                    <a:pt x="1060716" y="3636441"/>
                  </a:lnTo>
                  <a:lnTo>
                    <a:pt x="1046226" y="3591572"/>
                  </a:lnTo>
                  <a:lnTo>
                    <a:pt x="1028014" y="3548507"/>
                  </a:lnTo>
                  <a:lnTo>
                    <a:pt x="1006284" y="3507448"/>
                  </a:lnTo>
                  <a:lnTo>
                    <a:pt x="981214" y="3468573"/>
                  </a:lnTo>
                  <a:lnTo>
                    <a:pt x="953008" y="3432086"/>
                  </a:lnTo>
                  <a:lnTo>
                    <a:pt x="921842" y="3398164"/>
                  </a:lnTo>
                  <a:lnTo>
                    <a:pt x="887920" y="3366998"/>
                  </a:lnTo>
                  <a:lnTo>
                    <a:pt x="851433" y="3338792"/>
                  </a:lnTo>
                  <a:lnTo>
                    <a:pt x="812558" y="3313722"/>
                  </a:lnTo>
                  <a:lnTo>
                    <a:pt x="771486" y="3291992"/>
                  </a:lnTo>
                  <a:lnTo>
                    <a:pt x="728433" y="3273780"/>
                  </a:lnTo>
                  <a:lnTo>
                    <a:pt x="683552" y="3259290"/>
                  </a:lnTo>
                  <a:lnTo>
                    <a:pt x="637070" y="3248698"/>
                  </a:lnTo>
                  <a:lnTo>
                    <a:pt x="589153" y="3242208"/>
                  </a:lnTo>
                  <a:lnTo>
                    <a:pt x="540004" y="3239998"/>
                  </a:lnTo>
                  <a:lnTo>
                    <a:pt x="490855" y="3242208"/>
                  </a:lnTo>
                  <a:lnTo>
                    <a:pt x="442937" y="3248698"/>
                  </a:lnTo>
                  <a:lnTo>
                    <a:pt x="396455" y="3259290"/>
                  </a:lnTo>
                  <a:lnTo>
                    <a:pt x="351574" y="3273780"/>
                  </a:lnTo>
                  <a:lnTo>
                    <a:pt x="308521" y="3291992"/>
                  </a:lnTo>
                  <a:lnTo>
                    <a:pt x="267449" y="3313722"/>
                  </a:lnTo>
                  <a:lnTo>
                    <a:pt x="228574" y="3338792"/>
                  </a:lnTo>
                  <a:lnTo>
                    <a:pt x="192087" y="3366998"/>
                  </a:lnTo>
                  <a:lnTo>
                    <a:pt x="158165" y="3398164"/>
                  </a:lnTo>
                  <a:lnTo>
                    <a:pt x="127000" y="3432086"/>
                  </a:lnTo>
                  <a:lnTo>
                    <a:pt x="98793" y="3468573"/>
                  </a:lnTo>
                  <a:lnTo>
                    <a:pt x="73723" y="3507448"/>
                  </a:lnTo>
                  <a:lnTo>
                    <a:pt x="51993" y="3548507"/>
                  </a:lnTo>
                  <a:lnTo>
                    <a:pt x="33782" y="3591572"/>
                  </a:lnTo>
                  <a:lnTo>
                    <a:pt x="19291" y="3636441"/>
                  </a:lnTo>
                  <a:lnTo>
                    <a:pt x="8699" y="3682923"/>
                  </a:lnTo>
                  <a:lnTo>
                    <a:pt x="2209" y="3730841"/>
                  </a:lnTo>
                  <a:lnTo>
                    <a:pt x="0" y="3779990"/>
                  </a:lnTo>
                  <a:lnTo>
                    <a:pt x="2209" y="3829139"/>
                  </a:lnTo>
                  <a:lnTo>
                    <a:pt x="8699" y="3877056"/>
                  </a:lnTo>
                  <a:lnTo>
                    <a:pt x="19291" y="3923550"/>
                  </a:lnTo>
                  <a:lnTo>
                    <a:pt x="33782" y="3968419"/>
                  </a:lnTo>
                  <a:lnTo>
                    <a:pt x="51993" y="4011472"/>
                  </a:lnTo>
                  <a:lnTo>
                    <a:pt x="73723" y="4052544"/>
                  </a:lnTo>
                  <a:lnTo>
                    <a:pt x="98793" y="4091419"/>
                  </a:lnTo>
                  <a:lnTo>
                    <a:pt x="127000" y="4127906"/>
                  </a:lnTo>
                  <a:lnTo>
                    <a:pt x="158165" y="4161828"/>
                  </a:lnTo>
                  <a:lnTo>
                    <a:pt x="192087" y="4192994"/>
                  </a:lnTo>
                  <a:lnTo>
                    <a:pt x="228574" y="4221200"/>
                  </a:lnTo>
                  <a:lnTo>
                    <a:pt x="267449" y="4246270"/>
                  </a:lnTo>
                  <a:lnTo>
                    <a:pt x="308521" y="4268000"/>
                  </a:lnTo>
                  <a:lnTo>
                    <a:pt x="351574" y="4286212"/>
                  </a:lnTo>
                  <a:lnTo>
                    <a:pt x="396455" y="4300702"/>
                  </a:lnTo>
                  <a:lnTo>
                    <a:pt x="442937" y="4311294"/>
                  </a:lnTo>
                  <a:lnTo>
                    <a:pt x="490855" y="4317784"/>
                  </a:lnTo>
                  <a:lnTo>
                    <a:pt x="540004" y="4319994"/>
                  </a:lnTo>
                  <a:lnTo>
                    <a:pt x="589153" y="4317784"/>
                  </a:lnTo>
                  <a:lnTo>
                    <a:pt x="637070" y="4311294"/>
                  </a:lnTo>
                  <a:lnTo>
                    <a:pt x="683552" y="4300702"/>
                  </a:lnTo>
                  <a:lnTo>
                    <a:pt x="728433" y="4286212"/>
                  </a:lnTo>
                  <a:lnTo>
                    <a:pt x="771486" y="4268000"/>
                  </a:lnTo>
                  <a:lnTo>
                    <a:pt x="812558" y="4246270"/>
                  </a:lnTo>
                  <a:lnTo>
                    <a:pt x="851433" y="4221200"/>
                  </a:lnTo>
                  <a:lnTo>
                    <a:pt x="887920" y="4192994"/>
                  </a:lnTo>
                  <a:lnTo>
                    <a:pt x="921842" y="4161828"/>
                  </a:lnTo>
                  <a:lnTo>
                    <a:pt x="953008" y="4127906"/>
                  </a:lnTo>
                  <a:lnTo>
                    <a:pt x="981214" y="4091419"/>
                  </a:lnTo>
                  <a:lnTo>
                    <a:pt x="1006284" y="4052544"/>
                  </a:lnTo>
                  <a:lnTo>
                    <a:pt x="1028014" y="4011472"/>
                  </a:lnTo>
                  <a:lnTo>
                    <a:pt x="1046226" y="3968419"/>
                  </a:lnTo>
                  <a:lnTo>
                    <a:pt x="1060716" y="3923550"/>
                  </a:lnTo>
                  <a:lnTo>
                    <a:pt x="1071308" y="3877056"/>
                  </a:lnTo>
                  <a:lnTo>
                    <a:pt x="1077798" y="3829139"/>
                  </a:lnTo>
                  <a:lnTo>
                    <a:pt x="1080008" y="3779990"/>
                  </a:lnTo>
                  <a:close/>
                </a:path>
                <a:path w="5400040" h="5940425">
                  <a:moveTo>
                    <a:pt x="1080008" y="2159990"/>
                  </a:moveTo>
                  <a:lnTo>
                    <a:pt x="1077798" y="2110841"/>
                  </a:lnTo>
                  <a:lnTo>
                    <a:pt x="1071308" y="2062924"/>
                  </a:lnTo>
                  <a:lnTo>
                    <a:pt x="1060716" y="2016442"/>
                  </a:lnTo>
                  <a:lnTo>
                    <a:pt x="1046226" y="1971573"/>
                  </a:lnTo>
                  <a:lnTo>
                    <a:pt x="1028014" y="1928507"/>
                  </a:lnTo>
                  <a:lnTo>
                    <a:pt x="1006284" y="1887448"/>
                  </a:lnTo>
                  <a:lnTo>
                    <a:pt x="981214" y="1848573"/>
                  </a:lnTo>
                  <a:lnTo>
                    <a:pt x="953008" y="1812086"/>
                  </a:lnTo>
                  <a:lnTo>
                    <a:pt x="921842" y="1778165"/>
                  </a:lnTo>
                  <a:lnTo>
                    <a:pt x="887920" y="1746999"/>
                  </a:lnTo>
                  <a:lnTo>
                    <a:pt x="851433" y="1718792"/>
                  </a:lnTo>
                  <a:lnTo>
                    <a:pt x="812558" y="1693722"/>
                  </a:lnTo>
                  <a:lnTo>
                    <a:pt x="771486" y="1671993"/>
                  </a:lnTo>
                  <a:lnTo>
                    <a:pt x="728433" y="1653781"/>
                  </a:lnTo>
                  <a:lnTo>
                    <a:pt x="683552" y="1639290"/>
                  </a:lnTo>
                  <a:lnTo>
                    <a:pt x="637070" y="1628698"/>
                  </a:lnTo>
                  <a:lnTo>
                    <a:pt x="589153" y="1622209"/>
                  </a:lnTo>
                  <a:lnTo>
                    <a:pt x="540004" y="1619999"/>
                  </a:lnTo>
                  <a:lnTo>
                    <a:pt x="490855" y="1622209"/>
                  </a:lnTo>
                  <a:lnTo>
                    <a:pt x="442937" y="1628698"/>
                  </a:lnTo>
                  <a:lnTo>
                    <a:pt x="396455" y="1639290"/>
                  </a:lnTo>
                  <a:lnTo>
                    <a:pt x="351574" y="1653781"/>
                  </a:lnTo>
                  <a:lnTo>
                    <a:pt x="308521" y="1671993"/>
                  </a:lnTo>
                  <a:lnTo>
                    <a:pt x="267449" y="1693722"/>
                  </a:lnTo>
                  <a:lnTo>
                    <a:pt x="228574" y="1718792"/>
                  </a:lnTo>
                  <a:lnTo>
                    <a:pt x="192087" y="1746999"/>
                  </a:lnTo>
                  <a:lnTo>
                    <a:pt x="158165" y="1778165"/>
                  </a:lnTo>
                  <a:lnTo>
                    <a:pt x="127000" y="1812086"/>
                  </a:lnTo>
                  <a:lnTo>
                    <a:pt x="98793" y="1848573"/>
                  </a:lnTo>
                  <a:lnTo>
                    <a:pt x="73723" y="1887448"/>
                  </a:lnTo>
                  <a:lnTo>
                    <a:pt x="51993" y="1928507"/>
                  </a:lnTo>
                  <a:lnTo>
                    <a:pt x="33782" y="1971573"/>
                  </a:lnTo>
                  <a:lnTo>
                    <a:pt x="19291" y="2016442"/>
                  </a:lnTo>
                  <a:lnTo>
                    <a:pt x="8699" y="2062924"/>
                  </a:lnTo>
                  <a:lnTo>
                    <a:pt x="2209" y="2110841"/>
                  </a:lnTo>
                  <a:lnTo>
                    <a:pt x="0" y="2159990"/>
                  </a:lnTo>
                  <a:lnTo>
                    <a:pt x="2209" y="2209139"/>
                  </a:lnTo>
                  <a:lnTo>
                    <a:pt x="8699" y="2257056"/>
                  </a:lnTo>
                  <a:lnTo>
                    <a:pt x="19291" y="2303551"/>
                  </a:lnTo>
                  <a:lnTo>
                    <a:pt x="33782" y="2348420"/>
                  </a:lnTo>
                  <a:lnTo>
                    <a:pt x="51993" y="2391473"/>
                  </a:lnTo>
                  <a:lnTo>
                    <a:pt x="73723" y="2432545"/>
                  </a:lnTo>
                  <a:lnTo>
                    <a:pt x="98793" y="2471420"/>
                  </a:lnTo>
                  <a:lnTo>
                    <a:pt x="127000" y="2507907"/>
                  </a:lnTo>
                  <a:lnTo>
                    <a:pt x="158165" y="2541828"/>
                  </a:lnTo>
                  <a:lnTo>
                    <a:pt x="192087" y="2572994"/>
                  </a:lnTo>
                  <a:lnTo>
                    <a:pt x="228574" y="2601201"/>
                  </a:lnTo>
                  <a:lnTo>
                    <a:pt x="267449" y="2626271"/>
                  </a:lnTo>
                  <a:lnTo>
                    <a:pt x="308521" y="2648000"/>
                  </a:lnTo>
                  <a:lnTo>
                    <a:pt x="351574" y="2666212"/>
                  </a:lnTo>
                  <a:lnTo>
                    <a:pt x="396455" y="2680703"/>
                  </a:lnTo>
                  <a:lnTo>
                    <a:pt x="442937" y="2691295"/>
                  </a:lnTo>
                  <a:lnTo>
                    <a:pt x="490855" y="2697784"/>
                  </a:lnTo>
                  <a:lnTo>
                    <a:pt x="540004" y="2699994"/>
                  </a:lnTo>
                  <a:lnTo>
                    <a:pt x="589153" y="2697784"/>
                  </a:lnTo>
                  <a:lnTo>
                    <a:pt x="637070" y="2691295"/>
                  </a:lnTo>
                  <a:lnTo>
                    <a:pt x="683552" y="2680703"/>
                  </a:lnTo>
                  <a:lnTo>
                    <a:pt x="728433" y="2666212"/>
                  </a:lnTo>
                  <a:lnTo>
                    <a:pt x="771486" y="2648000"/>
                  </a:lnTo>
                  <a:lnTo>
                    <a:pt x="812558" y="2626271"/>
                  </a:lnTo>
                  <a:lnTo>
                    <a:pt x="851433" y="2601201"/>
                  </a:lnTo>
                  <a:lnTo>
                    <a:pt x="887920" y="2572994"/>
                  </a:lnTo>
                  <a:lnTo>
                    <a:pt x="921842" y="2541828"/>
                  </a:lnTo>
                  <a:lnTo>
                    <a:pt x="953008" y="2507907"/>
                  </a:lnTo>
                  <a:lnTo>
                    <a:pt x="981214" y="2471420"/>
                  </a:lnTo>
                  <a:lnTo>
                    <a:pt x="1006284" y="2432545"/>
                  </a:lnTo>
                  <a:lnTo>
                    <a:pt x="1028014" y="2391473"/>
                  </a:lnTo>
                  <a:lnTo>
                    <a:pt x="1046226" y="2348420"/>
                  </a:lnTo>
                  <a:lnTo>
                    <a:pt x="1060716" y="2303551"/>
                  </a:lnTo>
                  <a:lnTo>
                    <a:pt x="1071308" y="2257056"/>
                  </a:lnTo>
                  <a:lnTo>
                    <a:pt x="1077798" y="2209139"/>
                  </a:lnTo>
                  <a:lnTo>
                    <a:pt x="1080008" y="2159990"/>
                  </a:lnTo>
                  <a:close/>
                </a:path>
                <a:path w="5400040" h="5940425">
                  <a:moveTo>
                    <a:pt x="1080008" y="539991"/>
                  </a:moveTo>
                  <a:lnTo>
                    <a:pt x="1077798" y="490842"/>
                  </a:lnTo>
                  <a:lnTo>
                    <a:pt x="1071308" y="442925"/>
                  </a:lnTo>
                  <a:lnTo>
                    <a:pt x="1060716" y="396443"/>
                  </a:lnTo>
                  <a:lnTo>
                    <a:pt x="1046226" y="351574"/>
                  </a:lnTo>
                  <a:lnTo>
                    <a:pt x="1028014" y="308508"/>
                  </a:lnTo>
                  <a:lnTo>
                    <a:pt x="1006284" y="267449"/>
                  </a:lnTo>
                  <a:lnTo>
                    <a:pt x="981214" y="228574"/>
                  </a:lnTo>
                  <a:lnTo>
                    <a:pt x="953008" y="192074"/>
                  </a:lnTo>
                  <a:lnTo>
                    <a:pt x="921842" y="158153"/>
                  </a:lnTo>
                  <a:lnTo>
                    <a:pt x="887920" y="127000"/>
                  </a:lnTo>
                  <a:lnTo>
                    <a:pt x="851433" y="98793"/>
                  </a:lnTo>
                  <a:lnTo>
                    <a:pt x="812558" y="73723"/>
                  </a:lnTo>
                  <a:lnTo>
                    <a:pt x="771486" y="51993"/>
                  </a:lnTo>
                  <a:lnTo>
                    <a:pt x="728433" y="33782"/>
                  </a:lnTo>
                  <a:lnTo>
                    <a:pt x="683552" y="19291"/>
                  </a:lnTo>
                  <a:lnTo>
                    <a:pt x="637070" y="8699"/>
                  </a:lnTo>
                  <a:lnTo>
                    <a:pt x="589153" y="2209"/>
                  </a:lnTo>
                  <a:lnTo>
                    <a:pt x="540004" y="0"/>
                  </a:lnTo>
                  <a:lnTo>
                    <a:pt x="490855" y="2209"/>
                  </a:lnTo>
                  <a:lnTo>
                    <a:pt x="442937" y="8699"/>
                  </a:lnTo>
                  <a:lnTo>
                    <a:pt x="396455" y="19291"/>
                  </a:lnTo>
                  <a:lnTo>
                    <a:pt x="351574" y="33782"/>
                  </a:lnTo>
                  <a:lnTo>
                    <a:pt x="308521" y="51993"/>
                  </a:lnTo>
                  <a:lnTo>
                    <a:pt x="267449" y="73723"/>
                  </a:lnTo>
                  <a:lnTo>
                    <a:pt x="228574" y="98793"/>
                  </a:lnTo>
                  <a:lnTo>
                    <a:pt x="192087" y="127000"/>
                  </a:lnTo>
                  <a:lnTo>
                    <a:pt x="158165" y="158153"/>
                  </a:lnTo>
                  <a:lnTo>
                    <a:pt x="127000" y="192074"/>
                  </a:lnTo>
                  <a:lnTo>
                    <a:pt x="98793" y="228574"/>
                  </a:lnTo>
                  <a:lnTo>
                    <a:pt x="73723" y="267449"/>
                  </a:lnTo>
                  <a:lnTo>
                    <a:pt x="51993" y="308508"/>
                  </a:lnTo>
                  <a:lnTo>
                    <a:pt x="33782" y="351574"/>
                  </a:lnTo>
                  <a:lnTo>
                    <a:pt x="19291" y="396443"/>
                  </a:lnTo>
                  <a:lnTo>
                    <a:pt x="8699" y="442925"/>
                  </a:lnTo>
                  <a:lnTo>
                    <a:pt x="2209" y="490842"/>
                  </a:lnTo>
                  <a:lnTo>
                    <a:pt x="0" y="539991"/>
                  </a:lnTo>
                  <a:lnTo>
                    <a:pt x="2209" y="589140"/>
                  </a:lnTo>
                  <a:lnTo>
                    <a:pt x="8699" y="637057"/>
                  </a:lnTo>
                  <a:lnTo>
                    <a:pt x="19291" y="683552"/>
                  </a:lnTo>
                  <a:lnTo>
                    <a:pt x="33782" y="728421"/>
                  </a:lnTo>
                  <a:lnTo>
                    <a:pt x="51993" y="771474"/>
                  </a:lnTo>
                  <a:lnTo>
                    <a:pt x="73723" y="812546"/>
                  </a:lnTo>
                  <a:lnTo>
                    <a:pt x="98793" y="851420"/>
                  </a:lnTo>
                  <a:lnTo>
                    <a:pt x="127000" y="887907"/>
                  </a:lnTo>
                  <a:lnTo>
                    <a:pt x="158165" y="921829"/>
                  </a:lnTo>
                  <a:lnTo>
                    <a:pt x="192087" y="952995"/>
                  </a:lnTo>
                  <a:lnTo>
                    <a:pt x="228574" y="981202"/>
                  </a:lnTo>
                  <a:lnTo>
                    <a:pt x="267449" y="1006271"/>
                  </a:lnTo>
                  <a:lnTo>
                    <a:pt x="308521" y="1028001"/>
                  </a:lnTo>
                  <a:lnTo>
                    <a:pt x="351574" y="1046213"/>
                  </a:lnTo>
                  <a:lnTo>
                    <a:pt x="396455" y="1060704"/>
                  </a:lnTo>
                  <a:lnTo>
                    <a:pt x="442937" y="1071295"/>
                  </a:lnTo>
                  <a:lnTo>
                    <a:pt x="490855" y="1077785"/>
                  </a:lnTo>
                  <a:lnTo>
                    <a:pt x="540004" y="1079995"/>
                  </a:lnTo>
                  <a:lnTo>
                    <a:pt x="589153" y="1077785"/>
                  </a:lnTo>
                  <a:lnTo>
                    <a:pt x="637070" y="1071295"/>
                  </a:lnTo>
                  <a:lnTo>
                    <a:pt x="683552" y="1060704"/>
                  </a:lnTo>
                  <a:lnTo>
                    <a:pt x="728433" y="1046213"/>
                  </a:lnTo>
                  <a:lnTo>
                    <a:pt x="771486" y="1028001"/>
                  </a:lnTo>
                  <a:lnTo>
                    <a:pt x="812558" y="1006271"/>
                  </a:lnTo>
                  <a:lnTo>
                    <a:pt x="851433" y="981202"/>
                  </a:lnTo>
                  <a:lnTo>
                    <a:pt x="887920" y="952995"/>
                  </a:lnTo>
                  <a:lnTo>
                    <a:pt x="921842" y="921829"/>
                  </a:lnTo>
                  <a:lnTo>
                    <a:pt x="953008" y="887907"/>
                  </a:lnTo>
                  <a:lnTo>
                    <a:pt x="981214" y="851420"/>
                  </a:lnTo>
                  <a:lnTo>
                    <a:pt x="1006284" y="812546"/>
                  </a:lnTo>
                  <a:lnTo>
                    <a:pt x="1028014" y="771474"/>
                  </a:lnTo>
                  <a:lnTo>
                    <a:pt x="1046226" y="728421"/>
                  </a:lnTo>
                  <a:lnTo>
                    <a:pt x="1060716" y="683552"/>
                  </a:lnTo>
                  <a:lnTo>
                    <a:pt x="1071308" y="637057"/>
                  </a:lnTo>
                  <a:lnTo>
                    <a:pt x="1077798" y="589140"/>
                  </a:lnTo>
                  <a:lnTo>
                    <a:pt x="1080008" y="539991"/>
                  </a:lnTo>
                  <a:close/>
                </a:path>
                <a:path w="5400040" h="5940425">
                  <a:moveTo>
                    <a:pt x="3240011" y="4553991"/>
                  </a:moveTo>
                  <a:lnTo>
                    <a:pt x="3237801" y="4504842"/>
                  </a:lnTo>
                  <a:lnTo>
                    <a:pt x="3231311" y="4456925"/>
                  </a:lnTo>
                  <a:lnTo>
                    <a:pt x="3220720" y="4410443"/>
                  </a:lnTo>
                  <a:lnTo>
                    <a:pt x="3206229" y="4365574"/>
                  </a:lnTo>
                  <a:lnTo>
                    <a:pt x="3188017" y="4322508"/>
                  </a:lnTo>
                  <a:lnTo>
                    <a:pt x="3166275" y="4281449"/>
                  </a:lnTo>
                  <a:lnTo>
                    <a:pt x="3141218" y="4242574"/>
                  </a:lnTo>
                  <a:lnTo>
                    <a:pt x="3112998" y="4206075"/>
                  </a:lnTo>
                  <a:lnTo>
                    <a:pt x="3081845" y="4172153"/>
                  </a:lnTo>
                  <a:lnTo>
                    <a:pt x="3047923" y="4141000"/>
                  </a:lnTo>
                  <a:lnTo>
                    <a:pt x="3011424" y="4112793"/>
                  </a:lnTo>
                  <a:lnTo>
                    <a:pt x="2972549" y="4087723"/>
                  </a:lnTo>
                  <a:lnTo>
                    <a:pt x="2931490" y="4065994"/>
                  </a:lnTo>
                  <a:lnTo>
                    <a:pt x="2888424" y="4047782"/>
                  </a:lnTo>
                  <a:lnTo>
                    <a:pt x="2843555" y="4033291"/>
                  </a:lnTo>
                  <a:lnTo>
                    <a:pt x="2797073" y="4022699"/>
                  </a:lnTo>
                  <a:lnTo>
                    <a:pt x="2749156" y="4016210"/>
                  </a:lnTo>
                  <a:lnTo>
                    <a:pt x="2700007" y="4014000"/>
                  </a:lnTo>
                  <a:lnTo>
                    <a:pt x="2650858" y="4016210"/>
                  </a:lnTo>
                  <a:lnTo>
                    <a:pt x="2602941" y="4022699"/>
                  </a:lnTo>
                  <a:lnTo>
                    <a:pt x="2556446" y="4033291"/>
                  </a:lnTo>
                  <a:lnTo>
                    <a:pt x="2511577" y="4047782"/>
                  </a:lnTo>
                  <a:lnTo>
                    <a:pt x="2468511" y="4065994"/>
                  </a:lnTo>
                  <a:lnTo>
                    <a:pt x="2427452" y="4087723"/>
                  </a:lnTo>
                  <a:lnTo>
                    <a:pt x="2388578" y="4112793"/>
                  </a:lnTo>
                  <a:lnTo>
                    <a:pt x="2352090" y="4141000"/>
                  </a:lnTo>
                  <a:lnTo>
                    <a:pt x="2318169" y="4172153"/>
                  </a:lnTo>
                  <a:lnTo>
                    <a:pt x="2287003" y="4206075"/>
                  </a:lnTo>
                  <a:lnTo>
                    <a:pt x="2258796" y="4242574"/>
                  </a:lnTo>
                  <a:lnTo>
                    <a:pt x="2233726" y="4281449"/>
                  </a:lnTo>
                  <a:lnTo>
                    <a:pt x="2211997" y="4322508"/>
                  </a:lnTo>
                  <a:lnTo>
                    <a:pt x="2193785" y="4365574"/>
                  </a:lnTo>
                  <a:lnTo>
                    <a:pt x="2179294" y="4410443"/>
                  </a:lnTo>
                  <a:lnTo>
                    <a:pt x="2168702" y="4456925"/>
                  </a:lnTo>
                  <a:lnTo>
                    <a:pt x="2162200" y="4504842"/>
                  </a:lnTo>
                  <a:lnTo>
                    <a:pt x="2160003" y="4553991"/>
                  </a:lnTo>
                  <a:lnTo>
                    <a:pt x="2162200" y="4603140"/>
                  </a:lnTo>
                  <a:lnTo>
                    <a:pt x="2168702" y="4651057"/>
                  </a:lnTo>
                  <a:lnTo>
                    <a:pt x="2179294" y="4697552"/>
                  </a:lnTo>
                  <a:lnTo>
                    <a:pt x="2193785" y="4742421"/>
                  </a:lnTo>
                  <a:lnTo>
                    <a:pt x="2211997" y="4785474"/>
                  </a:lnTo>
                  <a:lnTo>
                    <a:pt x="2233726" y="4826546"/>
                  </a:lnTo>
                  <a:lnTo>
                    <a:pt x="2258796" y="4865421"/>
                  </a:lnTo>
                  <a:lnTo>
                    <a:pt x="2287003" y="4901908"/>
                  </a:lnTo>
                  <a:lnTo>
                    <a:pt x="2318169" y="4935829"/>
                  </a:lnTo>
                  <a:lnTo>
                    <a:pt x="2352090" y="4966995"/>
                  </a:lnTo>
                  <a:lnTo>
                    <a:pt x="2388578" y="4995202"/>
                  </a:lnTo>
                  <a:lnTo>
                    <a:pt x="2427452" y="5020272"/>
                  </a:lnTo>
                  <a:lnTo>
                    <a:pt x="2468511" y="5042001"/>
                  </a:lnTo>
                  <a:lnTo>
                    <a:pt x="2511577" y="5060213"/>
                  </a:lnTo>
                  <a:lnTo>
                    <a:pt x="2556446" y="5074704"/>
                  </a:lnTo>
                  <a:lnTo>
                    <a:pt x="2602941" y="5085296"/>
                  </a:lnTo>
                  <a:lnTo>
                    <a:pt x="2650858" y="5091785"/>
                  </a:lnTo>
                  <a:lnTo>
                    <a:pt x="2700007" y="5093995"/>
                  </a:lnTo>
                  <a:lnTo>
                    <a:pt x="2749156" y="5091785"/>
                  </a:lnTo>
                  <a:lnTo>
                    <a:pt x="2797073" y="5085296"/>
                  </a:lnTo>
                  <a:lnTo>
                    <a:pt x="2843555" y="5074704"/>
                  </a:lnTo>
                  <a:lnTo>
                    <a:pt x="2888424" y="5060213"/>
                  </a:lnTo>
                  <a:lnTo>
                    <a:pt x="2931490" y="5042001"/>
                  </a:lnTo>
                  <a:lnTo>
                    <a:pt x="2972549" y="5020272"/>
                  </a:lnTo>
                  <a:lnTo>
                    <a:pt x="3011424" y="4995202"/>
                  </a:lnTo>
                  <a:lnTo>
                    <a:pt x="3047923" y="4966995"/>
                  </a:lnTo>
                  <a:lnTo>
                    <a:pt x="3081845" y="4935829"/>
                  </a:lnTo>
                  <a:lnTo>
                    <a:pt x="3112998" y="4901908"/>
                  </a:lnTo>
                  <a:lnTo>
                    <a:pt x="3141218" y="4865421"/>
                  </a:lnTo>
                  <a:lnTo>
                    <a:pt x="3166275" y="4826546"/>
                  </a:lnTo>
                  <a:lnTo>
                    <a:pt x="3188017" y="4785474"/>
                  </a:lnTo>
                  <a:lnTo>
                    <a:pt x="3206229" y="4742421"/>
                  </a:lnTo>
                  <a:lnTo>
                    <a:pt x="3220720" y="4697552"/>
                  </a:lnTo>
                  <a:lnTo>
                    <a:pt x="3231311" y="4651057"/>
                  </a:lnTo>
                  <a:lnTo>
                    <a:pt x="3237801" y="4603140"/>
                  </a:lnTo>
                  <a:lnTo>
                    <a:pt x="3240011" y="4553991"/>
                  </a:lnTo>
                  <a:close/>
                </a:path>
                <a:path w="5400040" h="5940425">
                  <a:moveTo>
                    <a:pt x="3240011" y="1313992"/>
                  </a:moveTo>
                  <a:lnTo>
                    <a:pt x="3237801" y="1264843"/>
                  </a:lnTo>
                  <a:lnTo>
                    <a:pt x="3231311" y="1216926"/>
                  </a:lnTo>
                  <a:lnTo>
                    <a:pt x="3220720" y="1170444"/>
                  </a:lnTo>
                  <a:lnTo>
                    <a:pt x="3206229" y="1125575"/>
                  </a:lnTo>
                  <a:lnTo>
                    <a:pt x="3188017" y="1082509"/>
                  </a:lnTo>
                  <a:lnTo>
                    <a:pt x="3166275" y="1041450"/>
                  </a:lnTo>
                  <a:lnTo>
                    <a:pt x="3141218" y="1002576"/>
                  </a:lnTo>
                  <a:lnTo>
                    <a:pt x="3112998" y="966076"/>
                  </a:lnTo>
                  <a:lnTo>
                    <a:pt x="3081845" y="932154"/>
                  </a:lnTo>
                  <a:lnTo>
                    <a:pt x="3047923" y="901001"/>
                  </a:lnTo>
                  <a:lnTo>
                    <a:pt x="3011424" y="872794"/>
                  </a:lnTo>
                  <a:lnTo>
                    <a:pt x="2972549" y="847725"/>
                  </a:lnTo>
                  <a:lnTo>
                    <a:pt x="2931490" y="825995"/>
                  </a:lnTo>
                  <a:lnTo>
                    <a:pt x="2888424" y="807783"/>
                  </a:lnTo>
                  <a:lnTo>
                    <a:pt x="2843555" y="793292"/>
                  </a:lnTo>
                  <a:lnTo>
                    <a:pt x="2797073" y="782701"/>
                  </a:lnTo>
                  <a:lnTo>
                    <a:pt x="2749156" y="776211"/>
                  </a:lnTo>
                  <a:lnTo>
                    <a:pt x="2700007" y="774001"/>
                  </a:lnTo>
                  <a:lnTo>
                    <a:pt x="2650858" y="776211"/>
                  </a:lnTo>
                  <a:lnTo>
                    <a:pt x="2602941" y="782701"/>
                  </a:lnTo>
                  <a:lnTo>
                    <a:pt x="2556446" y="793292"/>
                  </a:lnTo>
                  <a:lnTo>
                    <a:pt x="2511577" y="807783"/>
                  </a:lnTo>
                  <a:lnTo>
                    <a:pt x="2468511" y="825995"/>
                  </a:lnTo>
                  <a:lnTo>
                    <a:pt x="2427452" y="847725"/>
                  </a:lnTo>
                  <a:lnTo>
                    <a:pt x="2388578" y="872794"/>
                  </a:lnTo>
                  <a:lnTo>
                    <a:pt x="2352090" y="901001"/>
                  </a:lnTo>
                  <a:lnTo>
                    <a:pt x="2318169" y="932154"/>
                  </a:lnTo>
                  <a:lnTo>
                    <a:pt x="2287003" y="966076"/>
                  </a:lnTo>
                  <a:lnTo>
                    <a:pt x="2258796" y="1002576"/>
                  </a:lnTo>
                  <a:lnTo>
                    <a:pt x="2233726" y="1041450"/>
                  </a:lnTo>
                  <a:lnTo>
                    <a:pt x="2211997" y="1082509"/>
                  </a:lnTo>
                  <a:lnTo>
                    <a:pt x="2193785" y="1125575"/>
                  </a:lnTo>
                  <a:lnTo>
                    <a:pt x="2179294" y="1170444"/>
                  </a:lnTo>
                  <a:lnTo>
                    <a:pt x="2168702" y="1216926"/>
                  </a:lnTo>
                  <a:lnTo>
                    <a:pt x="2162200" y="1264843"/>
                  </a:lnTo>
                  <a:lnTo>
                    <a:pt x="2160003" y="1313992"/>
                  </a:lnTo>
                  <a:lnTo>
                    <a:pt x="2162200" y="1363141"/>
                  </a:lnTo>
                  <a:lnTo>
                    <a:pt x="2168702" y="1411058"/>
                  </a:lnTo>
                  <a:lnTo>
                    <a:pt x="2179294" y="1457540"/>
                  </a:lnTo>
                  <a:lnTo>
                    <a:pt x="2193785" y="1502422"/>
                  </a:lnTo>
                  <a:lnTo>
                    <a:pt x="2211997" y="1545475"/>
                  </a:lnTo>
                  <a:lnTo>
                    <a:pt x="2233726" y="1586547"/>
                  </a:lnTo>
                  <a:lnTo>
                    <a:pt x="2258796" y="1625422"/>
                  </a:lnTo>
                  <a:lnTo>
                    <a:pt x="2287003" y="1661909"/>
                  </a:lnTo>
                  <a:lnTo>
                    <a:pt x="2318169" y="1695831"/>
                  </a:lnTo>
                  <a:lnTo>
                    <a:pt x="2352090" y="1726996"/>
                  </a:lnTo>
                  <a:lnTo>
                    <a:pt x="2388578" y="1755203"/>
                  </a:lnTo>
                  <a:lnTo>
                    <a:pt x="2427452" y="1780273"/>
                  </a:lnTo>
                  <a:lnTo>
                    <a:pt x="2468511" y="1802003"/>
                  </a:lnTo>
                  <a:lnTo>
                    <a:pt x="2511577" y="1820214"/>
                  </a:lnTo>
                  <a:lnTo>
                    <a:pt x="2556446" y="1834705"/>
                  </a:lnTo>
                  <a:lnTo>
                    <a:pt x="2602941" y="1845297"/>
                  </a:lnTo>
                  <a:lnTo>
                    <a:pt x="2650858" y="1851787"/>
                  </a:lnTo>
                  <a:lnTo>
                    <a:pt x="2700007" y="1853996"/>
                  </a:lnTo>
                  <a:lnTo>
                    <a:pt x="2749156" y="1851787"/>
                  </a:lnTo>
                  <a:lnTo>
                    <a:pt x="2797073" y="1845297"/>
                  </a:lnTo>
                  <a:lnTo>
                    <a:pt x="2843555" y="1834705"/>
                  </a:lnTo>
                  <a:lnTo>
                    <a:pt x="2888424" y="1820214"/>
                  </a:lnTo>
                  <a:lnTo>
                    <a:pt x="2931490" y="1802003"/>
                  </a:lnTo>
                  <a:lnTo>
                    <a:pt x="2972549" y="1780273"/>
                  </a:lnTo>
                  <a:lnTo>
                    <a:pt x="3011424" y="1755203"/>
                  </a:lnTo>
                  <a:lnTo>
                    <a:pt x="3047923" y="1726996"/>
                  </a:lnTo>
                  <a:lnTo>
                    <a:pt x="3081845" y="1695831"/>
                  </a:lnTo>
                  <a:lnTo>
                    <a:pt x="3112998" y="1661909"/>
                  </a:lnTo>
                  <a:lnTo>
                    <a:pt x="3141218" y="1625422"/>
                  </a:lnTo>
                  <a:lnTo>
                    <a:pt x="3166275" y="1586547"/>
                  </a:lnTo>
                  <a:lnTo>
                    <a:pt x="3188017" y="1545475"/>
                  </a:lnTo>
                  <a:lnTo>
                    <a:pt x="3206229" y="1502422"/>
                  </a:lnTo>
                  <a:lnTo>
                    <a:pt x="3220720" y="1457540"/>
                  </a:lnTo>
                  <a:lnTo>
                    <a:pt x="3231311" y="1411058"/>
                  </a:lnTo>
                  <a:lnTo>
                    <a:pt x="3237801" y="1363141"/>
                  </a:lnTo>
                  <a:lnTo>
                    <a:pt x="3240011" y="1313992"/>
                  </a:lnTo>
                  <a:close/>
                </a:path>
                <a:path w="5400040" h="5940425">
                  <a:moveTo>
                    <a:pt x="5400014" y="5399989"/>
                  </a:moveTo>
                  <a:lnTo>
                    <a:pt x="5397805" y="5350840"/>
                  </a:lnTo>
                  <a:lnTo>
                    <a:pt x="5391302" y="5302923"/>
                  </a:lnTo>
                  <a:lnTo>
                    <a:pt x="5380723" y="5256441"/>
                  </a:lnTo>
                  <a:lnTo>
                    <a:pt x="5366220" y="5211572"/>
                  </a:lnTo>
                  <a:lnTo>
                    <a:pt x="5348021" y="5168506"/>
                  </a:lnTo>
                  <a:lnTo>
                    <a:pt x="5326278" y="5127447"/>
                  </a:lnTo>
                  <a:lnTo>
                    <a:pt x="5301208" y="5088572"/>
                  </a:lnTo>
                  <a:lnTo>
                    <a:pt x="5273002" y="5052085"/>
                  </a:lnTo>
                  <a:lnTo>
                    <a:pt x="5241849" y="5018163"/>
                  </a:lnTo>
                  <a:lnTo>
                    <a:pt x="5207927" y="4986998"/>
                  </a:lnTo>
                  <a:lnTo>
                    <a:pt x="5171427" y="4958791"/>
                  </a:lnTo>
                  <a:lnTo>
                    <a:pt x="5132552" y="4933721"/>
                  </a:lnTo>
                  <a:lnTo>
                    <a:pt x="5091493" y="4911991"/>
                  </a:lnTo>
                  <a:lnTo>
                    <a:pt x="5048428" y="4893780"/>
                  </a:lnTo>
                  <a:lnTo>
                    <a:pt x="5003558" y="4879289"/>
                  </a:lnTo>
                  <a:lnTo>
                    <a:pt x="4957064" y="4868697"/>
                  </a:lnTo>
                  <a:lnTo>
                    <a:pt x="4909159" y="4862207"/>
                  </a:lnTo>
                  <a:lnTo>
                    <a:pt x="4860010" y="4859998"/>
                  </a:lnTo>
                  <a:lnTo>
                    <a:pt x="4810849" y="4862207"/>
                  </a:lnTo>
                  <a:lnTo>
                    <a:pt x="4762944" y="4868697"/>
                  </a:lnTo>
                  <a:lnTo>
                    <a:pt x="4716450" y="4879289"/>
                  </a:lnTo>
                  <a:lnTo>
                    <a:pt x="4671580" y="4893780"/>
                  </a:lnTo>
                  <a:lnTo>
                    <a:pt x="4628515" y="4911991"/>
                  </a:lnTo>
                  <a:lnTo>
                    <a:pt x="4587456" y="4933721"/>
                  </a:lnTo>
                  <a:lnTo>
                    <a:pt x="4548581" y="4958791"/>
                  </a:lnTo>
                  <a:lnTo>
                    <a:pt x="4512081" y="4986998"/>
                  </a:lnTo>
                  <a:lnTo>
                    <a:pt x="4478159" y="5018163"/>
                  </a:lnTo>
                  <a:lnTo>
                    <a:pt x="4447006" y="5052085"/>
                  </a:lnTo>
                  <a:lnTo>
                    <a:pt x="4418800" y="5088572"/>
                  </a:lnTo>
                  <a:lnTo>
                    <a:pt x="4393730" y="5127447"/>
                  </a:lnTo>
                  <a:lnTo>
                    <a:pt x="4371987" y="5168506"/>
                  </a:lnTo>
                  <a:lnTo>
                    <a:pt x="4353788" y="5211572"/>
                  </a:lnTo>
                  <a:lnTo>
                    <a:pt x="4339285" y="5256441"/>
                  </a:lnTo>
                  <a:lnTo>
                    <a:pt x="4328706" y="5302923"/>
                  </a:lnTo>
                  <a:lnTo>
                    <a:pt x="4322203" y="5350840"/>
                  </a:lnTo>
                  <a:lnTo>
                    <a:pt x="4320006" y="5399989"/>
                  </a:lnTo>
                  <a:lnTo>
                    <a:pt x="4322203" y="5449138"/>
                  </a:lnTo>
                  <a:lnTo>
                    <a:pt x="4328706" y="5497055"/>
                  </a:lnTo>
                  <a:lnTo>
                    <a:pt x="4339285" y="5543550"/>
                  </a:lnTo>
                  <a:lnTo>
                    <a:pt x="4353788" y="5588419"/>
                  </a:lnTo>
                  <a:lnTo>
                    <a:pt x="4371987" y="5631485"/>
                  </a:lnTo>
                  <a:lnTo>
                    <a:pt x="4393730" y="5672544"/>
                  </a:lnTo>
                  <a:lnTo>
                    <a:pt x="4418800" y="5711418"/>
                  </a:lnTo>
                  <a:lnTo>
                    <a:pt x="4447006" y="5747905"/>
                  </a:lnTo>
                  <a:lnTo>
                    <a:pt x="4478159" y="5781827"/>
                  </a:lnTo>
                  <a:lnTo>
                    <a:pt x="4512081" y="5812993"/>
                  </a:lnTo>
                  <a:lnTo>
                    <a:pt x="4548581" y="5841200"/>
                  </a:lnTo>
                  <a:lnTo>
                    <a:pt x="4587456" y="5866269"/>
                  </a:lnTo>
                  <a:lnTo>
                    <a:pt x="4628515" y="5887999"/>
                  </a:lnTo>
                  <a:lnTo>
                    <a:pt x="4671580" y="5906211"/>
                  </a:lnTo>
                  <a:lnTo>
                    <a:pt x="4716450" y="5920702"/>
                  </a:lnTo>
                  <a:lnTo>
                    <a:pt x="4762944" y="5931293"/>
                  </a:lnTo>
                  <a:lnTo>
                    <a:pt x="4810849" y="5937796"/>
                  </a:lnTo>
                  <a:lnTo>
                    <a:pt x="4860010" y="5939993"/>
                  </a:lnTo>
                  <a:lnTo>
                    <a:pt x="4909159" y="5937796"/>
                  </a:lnTo>
                  <a:lnTo>
                    <a:pt x="4957064" y="5931293"/>
                  </a:lnTo>
                  <a:lnTo>
                    <a:pt x="5003558" y="5920702"/>
                  </a:lnTo>
                  <a:lnTo>
                    <a:pt x="5048428" y="5906211"/>
                  </a:lnTo>
                  <a:lnTo>
                    <a:pt x="5091493" y="5887999"/>
                  </a:lnTo>
                  <a:lnTo>
                    <a:pt x="5132552" y="5866269"/>
                  </a:lnTo>
                  <a:lnTo>
                    <a:pt x="5171427" y="5841200"/>
                  </a:lnTo>
                  <a:lnTo>
                    <a:pt x="5207927" y="5812993"/>
                  </a:lnTo>
                  <a:lnTo>
                    <a:pt x="5241849" y="5781827"/>
                  </a:lnTo>
                  <a:lnTo>
                    <a:pt x="5273002" y="5747905"/>
                  </a:lnTo>
                  <a:lnTo>
                    <a:pt x="5301208" y="5711418"/>
                  </a:lnTo>
                  <a:lnTo>
                    <a:pt x="5326278" y="5672544"/>
                  </a:lnTo>
                  <a:lnTo>
                    <a:pt x="5348021" y="5631485"/>
                  </a:lnTo>
                  <a:lnTo>
                    <a:pt x="5366220" y="5588419"/>
                  </a:lnTo>
                  <a:lnTo>
                    <a:pt x="5380723" y="5543550"/>
                  </a:lnTo>
                  <a:lnTo>
                    <a:pt x="5391302" y="5497055"/>
                  </a:lnTo>
                  <a:lnTo>
                    <a:pt x="5397805" y="5449138"/>
                  </a:lnTo>
                  <a:lnTo>
                    <a:pt x="5400014" y="5399989"/>
                  </a:lnTo>
                  <a:close/>
                </a:path>
                <a:path w="5400040" h="5940425">
                  <a:moveTo>
                    <a:pt x="5400014" y="3779990"/>
                  </a:moveTo>
                  <a:lnTo>
                    <a:pt x="5397805" y="3730841"/>
                  </a:lnTo>
                  <a:lnTo>
                    <a:pt x="5391302" y="3682923"/>
                  </a:lnTo>
                  <a:lnTo>
                    <a:pt x="5380723" y="3636441"/>
                  </a:lnTo>
                  <a:lnTo>
                    <a:pt x="5366220" y="3591572"/>
                  </a:lnTo>
                  <a:lnTo>
                    <a:pt x="5348021" y="3548507"/>
                  </a:lnTo>
                  <a:lnTo>
                    <a:pt x="5326278" y="3507448"/>
                  </a:lnTo>
                  <a:lnTo>
                    <a:pt x="5301208" y="3468573"/>
                  </a:lnTo>
                  <a:lnTo>
                    <a:pt x="5273002" y="3432086"/>
                  </a:lnTo>
                  <a:lnTo>
                    <a:pt x="5241849" y="3398164"/>
                  </a:lnTo>
                  <a:lnTo>
                    <a:pt x="5207927" y="3366998"/>
                  </a:lnTo>
                  <a:lnTo>
                    <a:pt x="5171427" y="3338792"/>
                  </a:lnTo>
                  <a:lnTo>
                    <a:pt x="5132552" y="3313722"/>
                  </a:lnTo>
                  <a:lnTo>
                    <a:pt x="5091493" y="3291992"/>
                  </a:lnTo>
                  <a:lnTo>
                    <a:pt x="5048428" y="3273780"/>
                  </a:lnTo>
                  <a:lnTo>
                    <a:pt x="5003558" y="3259290"/>
                  </a:lnTo>
                  <a:lnTo>
                    <a:pt x="4957064" y="3248698"/>
                  </a:lnTo>
                  <a:lnTo>
                    <a:pt x="4909159" y="3242208"/>
                  </a:lnTo>
                  <a:lnTo>
                    <a:pt x="4860010" y="3239998"/>
                  </a:lnTo>
                  <a:lnTo>
                    <a:pt x="4810849" y="3242208"/>
                  </a:lnTo>
                  <a:lnTo>
                    <a:pt x="4762944" y="3248698"/>
                  </a:lnTo>
                  <a:lnTo>
                    <a:pt x="4716450" y="3259290"/>
                  </a:lnTo>
                  <a:lnTo>
                    <a:pt x="4671580" y="3273780"/>
                  </a:lnTo>
                  <a:lnTo>
                    <a:pt x="4628515" y="3291992"/>
                  </a:lnTo>
                  <a:lnTo>
                    <a:pt x="4587456" y="3313722"/>
                  </a:lnTo>
                  <a:lnTo>
                    <a:pt x="4548581" y="3338792"/>
                  </a:lnTo>
                  <a:lnTo>
                    <a:pt x="4512081" y="3366998"/>
                  </a:lnTo>
                  <a:lnTo>
                    <a:pt x="4478159" y="3398164"/>
                  </a:lnTo>
                  <a:lnTo>
                    <a:pt x="4447006" y="3432086"/>
                  </a:lnTo>
                  <a:lnTo>
                    <a:pt x="4418800" y="3468573"/>
                  </a:lnTo>
                  <a:lnTo>
                    <a:pt x="4393730" y="3507448"/>
                  </a:lnTo>
                  <a:lnTo>
                    <a:pt x="4371987" y="3548507"/>
                  </a:lnTo>
                  <a:lnTo>
                    <a:pt x="4353788" y="3591572"/>
                  </a:lnTo>
                  <a:lnTo>
                    <a:pt x="4339285" y="3636441"/>
                  </a:lnTo>
                  <a:lnTo>
                    <a:pt x="4328706" y="3682923"/>
                  </a:lnTo>
                  <a:lnTo>
                    <a:pt x="4322203" y="3730841"/>
                  </a:lnTo>
                  <a:lnTo>
                    <a:pt x="4320006" y="3779990"/>
                  </a:lnTo>
                  <a:lnTo>
                    <a:pt x="4322203" y="3829139"/>
                  </a:lnTo>
                  <a:lnTo>
                    <a:pt x="4328706" y="3877056"/>
                  </a:lnTo>
                  <a:lnTo>
                    <a:pt x="4339285" y="3923550"/>
                  </a:lnTo>
                  <a:lnTo>
                    <a:pt x="4353788" y="3968419"/>
                  </a:lnTo>
                  <a:lnTo>
                    <a:pt x="4371987" y="4011472"/>
                  </a:lnTo>
                  <a:lnTo>
                    <a:pt x="4393730" y="4052544"/>
                  </a:lnTo>
                  <a:lnTo>
                    <a:pt x="4418800" y="4091419"/>
                  </a:lnTo>
                  <a:lnTo>
                    <a:pt x="4447006" y="4127906"/>
                  </a:lnTo>
                  <a:lnTo>
                    <a:pt x="4478159" y="4161828"/>
                  </a:lnTo>
                  <a:lnTo>
                    <a:pt x="4512081" y="4192994"/>
                  </a:lnTo>
                  <a:lnTo>
                    <a:pt x="4548581" y="4221200"/>
                  </a:lnTo>
                  <a:lnTo>
                    <a:pt x="4587456" y="4246270"/>
                  </a:lnTo>
                  <a:lnTo>
                    <a:pt x="4628515" y="4268000"/>
                  </a:lnTo>
                  <a:lnTo>
                    <a:pt x="4671580" y="4286212"/>
                  </a:lnTo>
                  <a:lnTo>
                    <a:pt x="4716450" y="4300702"/>
                  </a:lnTo>
                  <a:lnTo>
                    <a:pt x="4762944" y="4311294"/>
                  </a:lnTo>
                  <a:lnTo>
                    <a:pt x="4810849" y="4317784"/>
                  </a:lnTo>
                  <a:lnTo>
                    <a:pt x="4860010" y="4319994"/>
                  </a:lnTo>
                  <a:lnTo>
                    <a:pt x="4909159" y="4317784"/>
                  </a:lnTo>
                  <a:lnTo>
                    <a:pt x="4957064" y="4311294"/>
                  </a:lnTo>
                  <a:lnTo>
                    <a:pt x="5003558" y="4300702"/>
                  </a:lnTo>
                  <a:lnTo>
                    <a:pt x="5048428" y="4286212"/>
                  </a:lnTo>
                  <a:lnTo>
                    <a:pt x="5091493" y="4268000"/>
                  </a:lnTo>
                  <a:lnTo>
                    <a:pt x="5132552" y="4246270"/>
                  </a:lnTo>
                  <a:lnTo>
                    <a:pt x="5171427" y="4221200"/>
                  </a:lnTo>
                  <a:lnTo>
                    <a:pt x="5207927" y="4192994"/>
                  </a:lnTo>
                  <a:lnTo>
                    <a:pt x="5241849" y="4161828"/>
                  </a:lnTo>
                  <a:lnTo>
                    <a:pt x="5273002" y="4127906"/>
                  </a:lnTo>
                  <a:lnTo>
                    <a:pt x="5301208" y="4091419"/>
                  </a:lnTo>
                  <a:lnTo>
                    <a:pt x="5326278" y="4052544"/>
                  </a:lnTo>
                  <a:lnTo>
                    <a:pt x="5348021" y="4011472"/>
                  </a:lnTo>
                  <a:lnTo>
                    <a:pt x="5366220" y="3968419"/>
                  </a:lnTo>
                  <a:lnTo>
                    <a:pt x="5380723" y="3923550"/>
                  </a:lnTo>
                  <a:lnTo>
                    <a:pt x="5391302" y="3877056"/>
                  </a:lnTo>
                  <a:lnTo>
                    <a:pt x="5397805" y="3829139"/>
                  </a:lnTo>
                  <a:lnTo>
                    <a:pt x="5400014" y="3779990"/>
                  </a:lnTo>
                  <a:close/>
                </a:path>
                <a:path w="5400040" h="5940425">
                  <a:moveTo>
                    <a:pt x="5400014" y="2159990"/>
                  </a:moveTo>
                  <a:lnTo>
                    <a:pt x="5397805" y="2110841"/>
                  </a:lnTo>
                  <a:lnTo>
                    <a:pt x="5391302" y="2062924"/>
                  </a:lnTo>
                  <a:lnTo>
                    <a:pt x="5380723" y="2016442"/>
                  </a:lnTo>
                  <a:lnTo>
                    <a:pt x="5366220" y="1971573"/>
                  </a:lnTo>
                  <a:lnTo>
                    <a:pt x="5348021" y="1928507"/>
                  </a:lnTo>
                  <a:lnTo>
                    <a:pt x="5326278" y="1887448"/>
                  </a:lnTo>
                  <a:lnTo>
                    <a:pt x="5301208" y="1848573"/>
                  </a:lnTo>
                  <a:lnTo>
                    <a:pt x="5273002" y="1812086"/>
                  </a:lnTo>
                  <a:lnTo>
                    <a:pt x="5241849" y="1778165"/>
                  </a:lnTo>
                  <a:lnTo>
                    <a:pt x="5207927" y="1746999"/>
                  </a:lnTo>
                  <a:lnTo>
                    <a:pt x="5171427" y="1718792"/>
                  </a:lnTo>
                  <a:lnTo>
                    <a:pt x="5132552" y="1693722"/>
                  </a:lnTo>
                  <a:lnTo>
                    <a:pt x="5091493" y="1671993"/>
                  </a:lnTo>
                  <a:lnTo>
                    <a:pt x="5048428" y="1653781"/>
                  </a:lnTo>
                  <a:lnTo>
                    <a:pt x="5003558" y="1639290"/>
                  </a:lnTo>
                  <a:lnTo>
                    <a:pt x="4957064" y="1628698"/>
                  </a:lnTo>
                  <a:lnTo>
                    <a:pt x="4909159" y="1622209"/>
                  </a:lnTo>
                  <a:lnTo>
                    <a:pt x="4860010" y="1619999"/>
                  </a:lnTo>
                  <a:lnTo>
                    <a:pt x="4810849" y="1622209"/>
                  </a:lnTo>
                  <a:lnTo>
                    <a:pt x="4762944" y="1628698"/>
                  </a:lnTo>
                  <a:lnTo>
                    <a:pt x="4716450" y="1639290"/>
                  </a:lnTo>
                  <a:lnTo>
                    <a:pt x="4671580" y="1653781"/>
                  </a:lnTo>
                  <a:lnTo>
                    <a:pt x="4628515" y="1671993"/>
                  </a:lnTo>
                  <a:lnTo>
                    <a:pt x="4587456" y="1693722"/>
                  </a:lnTo>
                  <a:lnTo>
                    <a:pt x="4548581" y="1718792"/>
                  </a:lnTo>
                  <a:lnTo>
                    <a:pt x="4512081" y="1746999"/>
                  </a:lnTo>
                  <a:lnTo>
                    <a:pt x="4478159" y="1778165"/>
                  </a:lnTo>
                  <a:lnTo>
                    <a:pt x="4447006" y="1812086"/>
                  </a:lnTo>
                  <a:lnTo>
                    <a:pt x="4418800" y="1848573"/>
                  </a:lnTo>
                  <a:lnTo>
                    <a:pt x="4393730" y="1887448"/>
                  </a:lnTo>
                  <a:lnTo>
                    <a:pt x="4371987" y="1928507"/>
                  </a:lnTo>
                  <a:lnTo>
                    <a:pt x="4353788" y="1971573"/>
                  </a:lnTo>
                  <a:lnTo>
                    <a:pt x="4339285" y="2016442"/>
                  </a:lnTo>
                  <a:lnTo>
                    <a:pt x="4328706" y="2062924"/>
                  </a:lnTo>
                  <a:lnTo>
                    <a:pt x="4322203" y="2110841"/>
                  </a:lnTo>
                  <a:lnTo>
                    <a:pt x="4320006" y="2159990"/>
                  </a:lnTo>
                  <a:lnTo>
                    <a:pt x="4322203" y="2209139"/>
                  </a:lnTo>
                  <a:lnTo>
                    <a:pt x="4328706" y="2257056"/>
                  </a:lnTo>
                  <a:lnTo>
                    <a:pt x="4339285" y="2303551"/>
                  </a:lnTo>
                  <a:lnTo>
                    <a:pt x="4353788" y="2348420"/>
                  </a:lnTo>
                  <a:lnTo>
                    <a:pt x="4371987" y="2391473"/>
                  </a:lnTo>
                  <a:lnTo>
                    <a:pt x="4393730" y="2432545"/>
                  </a:lnTo>
                  <a:lnTo>
                    <a:pt x="4418800" y="2471420"/>
                  </a:lnTo>
                  <a:lnTo>
                    <a:pt x="4447006" y="2507907"/>
                  </a:lnTo>
                  <a:lnTo>
                    <a:pt x="4478159" y="2541828"/>
                  </a:lnTo>
                  <a:lnTo>
                    <a:pt x="4512081" y="2572994"/>
                  </a:lnTo>
                  <a:lnTo>
                    <a:pt x="4548581" y="2601201"/>
                  </a:lnTo>
                  <a:lnTo>
                    <a:pt x="4587456" y="2626271"/>
                  </a:lnTo>
                  <a:lnTo>
                    <a:pt x="4628515" y="2648000"/>
                  </a:lnTo>
                  <a:lnTo>
                    <a:pt x="4671580" y="2666212"/>
                  </a:lnTo>
                  <a:lnTo>
                    <a:pt x="4716450" y="2680703"/>
                  </a:lnTo>
                  <a:lnTo>
                    <a:pt x="4762944" y="2691295"/>
                  </a:lnTo>
                  <a:lnTo>
                    <a:pt x="4810849" y="2697784"/>
                  </a:lnTo>
                  <a:lnTo>
                    <a:pt x="4860010" y="2699994"/>
                  </a:lnTo>
                  <a:lnTo>
                    <a:pt x="4909159" y="2697784"/>
                  </a:lnTo>
                  <a:lnTo>
                    <a:pt x="4957064" y="2691295"/>
                  </a:lnTo>
                  <a:lnTo>
                    <a:pt x="5003558" y="2680703"/>
                  </a:lnTo>
                  <a:lnTo>
                    <a:pt x="5048428" y="2666212"/>
                  </a:lnTo>
                  <a:lnTo>
                    <a:pt x="5091493" y="2648000"/>
                  </a:lnTo>
                  <a:lnTo>
                    <a:pt x="5132552" y="2626271"/>
                  </a:lnTo>
                  <a:lnTo>
                    <a:pt x="5171427" y="2601201"/>
                  </a:lnTo>
                  <a:lnTo>
                    <a:pt x="5207927" y="2572994"/>
                  </a:lnTo>
                  <a:lnTo>
                    <a:pt x="5241849" y="2541828"/>
                  </a:lnTo>
                  <a:lnTo>
                    <a:pt x="5273002" y="2507907"/>
                  </a:lnTo>
                  <a:lnTo>
                    <a:pt x="5301208" y="2471420"/>
                  </a:lnTo>
                  <a:lnTo>
                    <a:pt x="5326278" y="2432545"/>
                  </a:lnTo>
                  <a:lnTo>
                    <a:pt x="5348021" y="2391473"/>
                  </a:lnTo>
                  <a:lnTo>
                    <a:pt x="5366220" y="2348420"/>
                  </a:lnTo>
                  <a:lnTo>
                    <a:pt x="5380723" y="2303551"/>
                  </a:lnTo>
                  <a:lnTo>
                    <a:pt x="5391302" y="2257056"/>
                  </a:lnTo>
                  <a:lnTo>
                    <a:pt x="5397805" y="2209139"/>
                  </a:lnTo>
                  <a:lnTo>
                    <a:pt x="5400014" y="2159990"/>
                  </a:lnTo>
                  <a:close/>
                </a:path>
                <a:path w="5400040" h="5940425">
                  <a:moveTo>
                    <a:pt x="5400014" y="539991"/>
                  </a:moveTo>
                  <a:lnTo>
                    <a:pt x="5397805" y="490842"/>
                  </a:lnTo>
                  <a:lnTo>
                    <a:pt x="5391302" y="442925"/>
                  </a:lnTo>
                  <a:lnTo>
                    <a:pt x="5380723" y="396443"/>
                  </a:lnTo>
                  <a:lnTo>
                    <a:pt x="5366220" y="351574"/>
                  </a:lnTo>
                  <a:lnTo>
                    <a:pt x="5348021" y="308508"/>
                  </a:lnTo>
                  <a:lnTo>
                    <a:pt x="5326278" y="267449"/>
                  </a:lnTo>
                  <a:lnTo>
                    <a:pt x="5301208" y="228574"/>
                  </a:lnTo>
                  <a:lnTo>
                    <a:pt x="5273002" y="192074"/>
                  </a:lnTo>
                  <a:lnTo>
                    <a:pt x="5241849" y="158153"/>
                  </a:lnTo>
                  <a:lnTo>
                    <a:pt x="5207927" y="127000"/>
                  </a:lnTo>
                  <a:lnTo>
                    <a:pt x="5171427" y="98793"/>
                  </a:lnTo>
                  <a:lnTo>
                    <a:pt x="5132552" y="73723"/>
                  </a:lnTo>
                  <a:lnTo>
                    <a:pt x="5091493" y="51993"/>
                  </a:lnTo>
                  <a:lnTo>
                    <a:pt x="5048428" y="33782"/>
                  </a:lnTo>
                  <a:lnTo>
                    <a:pt x="5003558" y="19291"/>
                  </a:lnTo>
                  <a:lnTo>
                    <a:pt x="4957064" y="8699"/>
                  </a:lnTo>
                  <a:lnTo>
                    <a:pt x="4909159" y="2209"/>
                  </a:lnTo>
                  <a:lnTo>
                    <a:pt x="4860010" y="0"/>
                  </a:lnTo>
                  <a:lnTo>
                    <a:pt x="4810849" y="2209"/>
                  </a:lnTo>
                  <a:lnTo>
                    <a:pt x="4762944" y="8699"/>
                  </a:lnTo>
                  <a:lnTo>
                    <a:pt x="4716450" y="19291"/>
                  </a:lnTo>
                  <a:lnTo>
                    <a:pt x="4671580" y="33782"/>
                  </a:lnTo>
                  <a:lnTo>
                    <a:pt x="4628515" y="51993"/>
                  </a:lnTo>
                  <a:lnTo>
                    <a:pt x="4587456" y="73723"/>
                  </a:lnTo>
                  <a:lnTo>
                    <a:pt x="4548581" y="98793"/>
                  </a:lnTo>
                  <a:lnTo>
                    <a:pt x="4512081" y="127000"/>
                  </a:lnTo>
                  <a:lnTo>
                    <a:pt x="4478159" y="158153"/>
                  </a:lnTo>
                  <a:lnTo>
                    <a:pt x="4447006" y="192074"/>
                  </a:lnTo>
                  <a:lnTo>
                    <a:pt x="4418800" y="228574"/>
                  </a:lnTo>
                  <a:lnTo>
                    <a:pt x="4393730" y="267449"/>
                  </a:lnTo>
                  <a:lnTo>
                    <a:pt x="4371987" y="308508"/>
                  </a:lnTo>
                  <a:lnTo>
                    <a:pt x="4353788" y="351574"/>
                  </a:lnTo>
                  <a:lnTo>
                    <a:pt x="4339285" y="396443"/>
                  </a:lnTo>
                  <a:lnTo>
                    <a:pt x="4328706" y="442925"/>
                  </a:lnTo>
                  <a:lnTo>
                    <a:pt x="4322203" y="490842"/>
                  </a:lnTo>
                  <a:lnTo>
                    <a:pt x="4320006" y="539991"/>
                  </a:lnTo>
                  <a:lnTo>
                    <a:pt x="4322203" y="589140"/>
                  </a:lnTo>
                  <a:lnTo>
                    <a:pt x="4328706" y="637057"/>
                  </a:lnTo>
                  <a:lnTo>
                    <a:pt x="4339285" y="683552"/>
                  </a:lnTo>
                  <a:lnTo>
                    <a:pt x="4353788" y="728421"/>
                  </a:lnTo>
                  <a:lnTo>
                    <a:pt x="4371987" y="771474"/>
                  </a:lnTo>
                  <a:lnTo>
                    <a:pt x="4393730" y="812546"/>
                  </a:lnTo>
                  <a:lnTo>
                    <a:pt x="4418800" y="851420"/>
                  </a:lnTo>
                  <a:lnTo>
                    <a:pt x="4447006" y="887907"/>
                  </a:lnTo>
                  <a:lnTo>
                    <a:pt x="4478159" y="921829"/>
                  </a:lnTo>
                  <a:lnTo>
                    <a:pt x="4512081" y="952995"/>
                  </a:lnTo>
                  <a:lnTo>
                    <a:pt x="4548581" y="981202"/>
                  </a:lnTo>
                  <a:lnTo>
                    <a:pt x="4587456" y="1006271"/>
                  </a:lnTo>
                  <a:lnTo>
                    <a:pt x="4628515" y="1028001"/>
                  </a:lnTo>
                  <a:lnTo>
                    <a:pt x="4671580" y="1046213"/>
                  </a:lnTo>
                  <a:lnTo>
                    <a:pt x="4716450" y="1060704"/>
                  </a:lnTo>
                  <a:lnTo>
                    <a:pt x="4762944" y="1071295"/>
                  </a:lnTo>
                  <a:lnTo>
                    <a:pt x="4810849" y="1077785"/>
                  </a:lnTo>
                  <a:lnTo>
                    <a:pt x="4860010" y="1079995"/>
                  </a:lnTo>
                  <a:lnTo>
                    <a:pt x="4909159" y="1077785"/>
                  </a:lnTo>
                  <a:lnTo>
                    <a:pt x="4957064" y="1071295"/>
                  </a:lnTo>
                  <a:lnTo>
                    <a:pt x="5003558" y="1060704"/>
                  </a:lnTo>
                  <a:lnTo>
                    <a:pt x="5048428" y="1046213"/>
                  </a:lnTo>
                  <a:lnTo>
                    <a:pt x="5091493" y="1028001"/>
                  </a:lnTo>
                  <a:lnTo>
                    <a:pt x="5132552" y="1006271"/>
                  </a:lnTo>
                  <a:lnTo>
                    <a:pt x="5171427" y="981202"/>
                  </a:lnTo>
                  <a:lnTo>
                    <a:pt x="5207927" y="952995"/>
                  </a:lnTo>
                  <a:lnTo>
                    <a:pt x="5241849" y="921829"/>
                  </a:lnTo>
                  <a:lnTo>
                    <a:pt x="5273002" y="887907"/>
                  </a:lnTo>
                  <a:lnTo>
                    <a:pt x="5301208" y="851420"/>
                  </a:lnTo>
                  <a:lnTo>
                    <a:pt x="5326278" y="812546"/>
                  </a:lnTo>
                  <a:lnTo>
                    <a:pt x="5348021" y="771474"/>
                  </a:lnTo>
                  <a:lnTo>
                    <a:pt x="5366220" y="728421"/>
                  </a:lnTo>
                  <a:lnTo>
                    <a:pt x="5380723" y="683552"/>
                  </a:lnTo>
                  <a:lnTo>
                    <a:pt x="5391302" y="637057"/>
                  </a:lnTo>
                  <a:lnTo>
                    <a:pt x="5397805" y="589140"/>
                  </a:lnTo>
                  <a:lnTo>
                    <a:pt x="5400014" y="5399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4741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11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sp>
          <p:nvSpPr>
            <p:cNvPr id="3" name="object 3"/>
            <p:cNvSpPr/>
            <p:nvPr/>
          </p:nvSpPr>
          <p:spPr>
            <a:xfrm>
              <a:off x="460375" y="460375"/>
              <a:ext cx="8691245" cy="6639559"/>
            </a:xfrm>
            <a:custGeom>
              <a:avLst/>
              <a:gdLst/>
              <a:ahLst/>
              <a:cxnLst/>
              <a:rect l="l" t="t" r="r" b="b"/>
              <a:pathLst>
                <a:path w="8691245" h="6639559">
                  <a:moveTo>
                    <a:pt x="0" y="6639255"/>
                  </a:moveTo>
                  <a:lnTo>
                    <a:pt x="8691245" y="6639255"/>
                  </a:lnTo>
                  <a:lnTo>
                    <a:pt x="869124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88199" y="1152918"/>
              <a:ext cx="7635875" cy="5254625"/>
            </a:xfrm>
            <a:custGeom>
              <a:avLst/>
              <a:gdLst/>
              <a:ahLst/>
              <a:cxnLst/>
              <a:rect l="l" t="t" r="r" b="b"/>
              <a:pathLst>
                <a:path w="7635875" h="5254625">
                  <a:moveTo>
                    <a:pt x="491388" y="5008473"/>
                  </a:moveTo>
                  <a:lnTo>
                    <a:pt x="486397" y="4958956"/>
                  </a:lnTo>
                  <a:lnTo>
                    <a:pt x="472084" y="4912842"/>
                  </a:lnTo>
                  <a:lnTo>
                    <a:pt x="449427" y="4871110"/>
                  </a:lnTo>
                  <a:lnTo>
                    <a:pt x="419430" y="4834750"/>
                  </a:lnTo>
                  <a:lnTo>
                    <a:pt x="383070" y="4804753"/>
                  </a:lnTo>
                  <a:lnTo>
                    <a:pt x="341337" y="4782096"/>
                  </a:lnTo>
                  <a:lnTo>
                    <a:pt x="295211" y="4767783"/>
                  </a:lnTo>
                  <a:lnTo>
                    <a:pt x="245694" y="4762792"/>
                  </a:lnTo>
                  <a:lnTo>
                    <a:pt x="196176" y="4767783"/>
                  </a:lnTo>
                  <a:lnTo>
                    <a:pt x="150050" y="4782096"/>
                  </a:lnTo>
                  <a:lnTo>
                    <a:pt x="108318" y="4804753"/>
                  </a:lnTo>
                  <a:lnTo>
                    <a:pt x="71958" y="4834750"/>
                  </a:lnTo>
                  <a:lnTo>
                    <a:pt x="41960" y="4871110"/>
                  </a:lnTo>
                  <a:lnTo>
                    <a:pt x="19304" y="4912842"/>
                  </a:lnTo>
                  <a:lnTo>
                    <a:pt x="4991" y="4958956"/>
                  </a:lnTo>
                  <a:lnTo>
                    <a:pt x="0" y="5008473"/>
                  </a:lnTo>
                  <a:lnTo>
                    <a:pt x="4991" y="5058003"/>
                  </a:lnTo>
                  <a:lnTo>
                    <a:pt x="19304" y="5104117"/>
                  </a:lnTo>
                  <a:lnTo>
                    <a:pt x="41960" y="5145849"/>
                  </a:lnTo>
                  <a:lnTo>
                    <a:pt x="71958" y="5182209"/>
                  </a:lnTo>
                  <a:lnTo>
                    <a:pt x="108318" y="5212219"/>
                  </a:lnTo>
                  <a:lnTo>
                    <a:pt x="150050" y="5234864"/>
                  </a:lnTo>
                  <a:lnTo>
                    <a:pt x="196176" y="5249176"/>
                  </a:lnTo>
                  <a:lnTo>
                    <a:pt x="245694" y="5254168"/>
                  </a:lnTo>
                  <a:lnTo>
                    <a:pt x="295211" y="5249176"/>
                  </a:lnTo>
                  <a:lnTo>
                    <a:pt x="341337" y="5234864"/>
                  </a:lnTo>
                  <a:lnTo>
                    <a:pt x="383070" y="5212219"/>
                  </a:lnTo>
                  <a:lnTo>
                    <a:pt x="419430" y="5182209"/>
                  </a:lnTo>
                  <a:lnTo>
                    <a:pt x="449427" y="5145849"/>
                  </a:lnTo>
                  <a:lnTo>
                    <a:pt x="472084" y="5104117"/>
                  </a:lnTo>
                  <a:lnTo>
                    <a:pt x="486397" y="5058003"/>
                  </a:lnTo>
                  <a:lnTo>
                    <a:pt x="491388" y="5008473"/>
                  </a:lnTo>
                  <a:close/>
                </a:path>
                <a:path w="7635875" h="5254625">
                  <a:moveTo>
                    <a:pt x="491388" y="2627071"/>
                  </a:moveTo>
                  <a:lnTo>
                    <a:pt x="486397" y="2577566"/>
                  </a:lnTo>
                  <a:lnTo>
                    <a:pt x="472084" y="2531440"/>
                  </a:lnTo>
                  <a:lnTo>
                    <a:pt x="449427" y="2489708"/>
                  </a:lnTo>
                  <a:lnTo>
                    <a:pt x="419430" y="2453348"/>
                  </a:lnTo>
                  <a:lnTo>
                    <a:pt x="383070" y="2423350"/>
                  </a:lnTo>
                  <a:lnTo>
                    <a:pt x="341337" y="2400706"/>
                  </a:lnTo>
                  <a:lnTo>
                    <a:pt x="295211" y="2386380"/>
                  </a:lnTo>
                  <a:lnTo>
                    <a:pt x="245694" y="2381389"/>
                  </a:lnTo>
                  <a:lnTo>
                    <a:pt x="196176" y="2386380"/>
                  </a:lnTo>
                  <a:lnTo>
                    <a:pt x="150050" y="2400706"/>
                  </a:lnTo>
                  <a:lnTo>
                    <a:pt x="108318" y="2423350"/>
                  </a:lnTo>
                  <a:lnTo>
                    <a:pt x="71958" y="2453348"/>
                  </a:lnTo>
                  <a:lnTo>
                    <a:pt x="41960" y="2489708"/>
                  </a:lnTo>
                  <a:lnTo>
                    <a:pt x="19304" y="2531440"/>
                  </a:lnTo>
                  <a:lnTo>
                    <a:pt x="4991" y="2577566"/>
                  </a:lnTo>
                  <a:lnTo>
                    <a:pt x="0" y="2627071"/>
                  </a:lnTo>
                  <a:lnTo>
                    <a:pt x="4991" y="2676601"/>
                  </a:lnTo>
                  <a:lnTo>
                    <a:pt x="19304" y="2722715"/>
                  </a:lnTo>
                  <a:lnTo>
                    <a:pt x="41960" y="2764459"/>
                  </a:lnTo>
                  <a:lnTo>
                    <a:pt x="71958" y="2800820"/>
                  </a:lnTo>
                  <a:lnTo>
                    <a:pt x="108318" y="2830817"/>
                  </a:lnTo>
                  <a:lnTo>
                    <a:pt x="150050" y="2853461"/>
                  </a:lnTo>
                  <a:lnTo>
                    <a:pt x="196176" y="2867787"/>
                  </a:lnTo>
                  <a:lnTo>
                    <a:pt x="245694" y="2872765"/>
                  </a:lnTo>
                  <a:lnTo>
                    <a:pt x="295211" y="2867787"/>
                  </a:lnTo>
                  <a:lnTo>
                    <a:pt x="341337" y="2853461"/>
                  </a:lnTo>
                  <a:lnTo>
                    <a:pt x="383070" y="2830817"/>
                  </a:lnTo>
                  <a:lnTo>
                    <a:pt x="419430" y="2800820"/>
                  </a:lnTo>
                  <a:lnTo>
                    <a:pt x="449427" y="2764459"/>
                  </a:lnTo>
                  <a:lnTo>
                    <a:pt x="472084" y="2722715"/>
                  </a:lnTo>
                  <a:lnTo>
                    <a:pt x="486397" y="2676601"/>
                  </a:lnTo>
                  <a:lnTo>
                    <a:pt x="491388" y="2627071"/>
                  </a:lnTo>
                  <a:close/>
                </a:path>
                <a:path w="7635875" h="5254625">
                  <a:moveTo>
                    <a:pt x="491388" y="245681"/>
                  </a:moveTo>
                  <a:lnTo>
                    <a:pt x="486397" y="196164"/>
                  </a:lnTo>
                  <a:lnTo>
                    <a:pt x="472084" y="150037"/>
                  </a:lnTo>
                  <a:lnTo>
                    <a:pt x="449427" y="108305"/>
                  </a:lnTo>
                  <a:lnTo>
                    <a:pt x="419430" y="71945"/>
                  </a:lnTo>
                  <a:lnTo>
                    <a:pt x="383070" y="41948"/>
                  </a:lnTo>
                  <a:lnTo>
                    <a:pt x="341337" y="19304"/>
                  </a:lnTo>
                  <a:lnTo>
                    <a:pt x="295211" y="4991"/>
                  </a:lnTo>
                  <a:lnTo>
                    <a:pt x="245694" y="0"/>
                  </a:lnTo>
                  <a:lnTo>
                    <a:pt x="196176" y="4991"/>
                  </a:lnTo>
                  <a:lnTo>
                    <a:pt x="150050" y="19304"/>
                  </a:lnTo>
                  <a:lnTo>
                    <a:pt x="108318" y="41948"/>
                  </a:lnTo>
                  <a:lnTo>
                    <a:pt x="71958" y="71945"/>
                  </a:lnTo>
                  <a:lnTo>
                    <a:pt x="41960" y="108305"/>
                  </a:lnTo>
                  <a:lnTo>
                    <a:pt x="19304" y="150037"/>
                  </a:lnTo>
                  <a:lnTo>
                    <a:pt x="4991" y="196164"/>
                  </a:lnTo>
                  <a:lnTo>
                    <a:pt x="0" y="245681"/>
                  </a:lnTo>
                  <a:lnTo>
                    <a:pt x="4991" y="295198"/>
                  </a:lnTo>
                  <a:lnTo>
                    <a:pt x="19304" y="341325"/>
                  </a:lnTo>
                  <a:lnTo>
                    <a:pt x="41960" y="383057"/>
                  </a:lnTo>
                  <a:lnTo>
                    <a:pt x="71958" y="419417"/>
                  </a:lnTo>
                  <a:lnTo>
                    <a:pt x="108318" y="449414"/>
                  </a:lnTo>
                  <a:lnTo>
                    <a:pt x="150050" y="472071"/>
                  </a:lnTo>
                  <a:lnTo>
                    <a:pt x="196176" y="486384"/>
                  </a:lnTo>
                  <a:lnTo>
                    <a:pt x="245694" y="491375"/>
                  </a:lnTo>
                  <a:lnTo>
                    <a:pt x="295211" y="486384"/>
                  </a:lnTo>
                  <a:lnTo>
                    <a:pt x="341337" y="472071"/>
                  </a:lnTo>
                  <a:lnTo>
                    <a:pt x="383070" y="449414"/>
                  </a:lnTo>
                  <a:lnTo>
                    <a:pt x="419430" y="419417"/>
                  </a:lnTo>
                  <a:lnTo>
                    <a:pt x="449427" y="383057"/>
                  </a:lnTo>
                  <a:lnTo>
                    <a:pt x="472084" y="341325"/>
                  </a:lnTo>
                  <a:lnTo>
                    <a:pt x="486397" y="295198"/>
                  </a:lnTo>
                  <a:lnTo>
                    <a:pt x="491388" y="245681"/>
                  </a:lnTo>
                  <a:close/>
                </a:path>
                <a:path w="7635875" h="5254625">
                  <a:moveTo>
                    <a:pt x="2872790" y="5008473"/>
                  </a:moveTo>
                  <a:lnTo>
                    <a:pt x="2867799" y="4958956"/>
                  </a:lnTo>
                  <a:lnTo>
                    <a:pt x="2853486" y="4912842"/>
                  </a:lnTo>
                  <a:lnTo>
                    <a:pt x="2830830" y="4871110"/>
                  </a:lnTo>
                  <a:lnTo>
                    <a:pt x="2800832" y="4834750"/>
                  </a:lnTo>
                  <a:lnTo>
                    <a:pt x="2764472" y="4804753"/>
                  </a:lnTo>
                  <a:lnTo>
                    <a:pt x="2722727" y="4782096"/>
                  </a:lnTo>
                  <a:lnTo>
                    <a:pt x="2676614" y="4767783"/>
                  </a:lnTo>
                  <a:lnTo>
                    <a:pt x="2627096" y="4762792"/>
                  </a:lnTo>
                  <a:lnTo>
                    <a:pt x="2577579" y="4767783"/>
                  </a:lnTo>
                  <a:lnTo>
                    <a:pt x="2531453" y="4782096"/>
                  </a:lnTo>
                  <a:lnTo>
                    <a:pt x="2489720" y="4804753"/>
                  </a:lnTo>
                  <a:lnTo>
                    <a:pt x="2453360" y="4834750"/>
                  </a:lnTo>
                  <a:lnTo>
                    <a:pt x="2423363" y="4871110"/>
                  </a:lnTo>
                  <a:lnTo>
                    <a:pt x="2400706" y="4912842"/>
                  </a:lnTo>
                  <a:lnTo>
                    <a:pt x="2386393" y="4958956"/>
                  </a:lnTo>
                  <a:lnTo>
                    <a:pt x="2381402" y="5008473"/>
                  </a:lnTo>
                  <a:lnTo>
                    <a:pt x="2386393" y="5058003"/>
                  </a:lnTo>
                  <a:lnTo>
                    <a:pt x="2400706" y="5104117"/>
                  </a:lnTo>
                  <a:lnTo>
                    <a:pt x="2423363" y="5145849"/>
                  </a:lnTo>
                  <a:lnTo>
                    <a:pt x="2453360" y="5182209"/>
                  </a:lnTo>
                  <a:lnTo>
                    <a:pt x="2489720" y="5212219"/>
                  </a:lnTo>
                  <a:lnTo>
                    <a:pt x="2531453" y="5234864"/>
                  </a:lnTo>
                  <a:lnTo>
                    <a:pt x="2577579" y="5249176"/>
                  </a:lnTo>
                  <a:lnTo>
                    <a:pt x="2627096" y="5254168"/>
                  </a:lnTo>
                  <a:lnTo>
                    <a:pt x="2676614" y="5249176"/>
                  </a:lnTo>
                  <a:lnTo>
                    <a:pt x="2722727" y="5234864"/>
                  </a:lnTo>
                  <a:lnTo>
                    <a:pt x="2764472" y="5212219"/>
                  </a:lnTo>
                  <a:lnTo>
                    <a:pt x="2800832" y="5182209"/>
                  </a:lnTo>
                  <a:lnTo>
                    <a:pt x="2830830" y="5145849"/>
                  </a:lnTo>
                  <a:lnTo>
                    <a:pt x="2853486" y="5104117"/>
                  </a:lnTo>
                  <a:lnTo>
                    <a:pt x="2867799" y="5058003"/>
                  </a:lnTo>
                  <a:lnTo>
                    <a:pt x="2872790" y="5008473"/>
                  </a:lnTo>
                  <a:close/>
                </a:path>
                <a:path w="7635875" h="5254625">
                  <a:moveTo>
                    <a:pt x="2872790" y="2627071"/>
                  </a:moveTo>
                  <a:lnTo>
                    <a:pt x="2867799" y="2577566"/>
                  </a:lnTo>
                  <a:lnTo>
                    <a:pt x="2853486" y="2531440"/>
                  </a:lnTo>
                  <a:lnTo>
                    <a:pt x="2830830" y="2489708"/>
                  </a:lnTo>
                  <a:lnTo>
                    <a:pt x="2800832" y="2453348"/>
                  </a:lnTo>
                  <a:lnTo>
                    <a:pt x="2764472" y="2423350"/>
                  </a:lnTo>
                  <a:lnTo>
                    <a:pt x="2722727" y="2400706"/>
                  </a:lnTo>
                  <a:lnTo>
                    <a:pt x="2676614" y="2386380"/>
                  </a:lnTo>
                  <a:lnTo>
                    <a:pt x="2627096" y="2381389"/>
                  </a:lnTo>
                  <a:lnTo>
                    <a:pt x="2577579" y="2386380"/>
                  </a:lnTo>
                  <a:lnTo>
                    <a:pt x="2531453" y="2400706"/>
                  </a:lnTo>
                  <a:lnTo>
                    <a:pt x="2489720" y="2423350"/>
                  </a:lnTo>
                  <a:lnTo>
                    <a:pt x="2453360" y="2453348"/>
                  </a:lnTo>
                  <a:lnTo>
                    <a:pt x="2423363" y="2489708"/>
                  </a:lnTo>
                  <a:lnTo>
                    <a:pt x="2400706" y="2531440"/>
                  </a:lnTo>
                  <a:lnTo>
                    <a:pt x="2386393" y="2577566"/>
                  </a:lnTo>
                  <a:lnTo>
                    <a:pt x="2381402" y="2627071"/>
                  </a:lnTo>
                  <a:lnTo>
                    <a:pt x="2386393" y="2676601"/>
                  </a:lnTo>
                  <a:lnTo>
                    <a:pt x="2400706" y="2722715"/>
                  </a:lnTo>
                  <a:lnTo>
                    <a:pt x="2423363" y="2764459"/>
                  </a:lnTo>
                  <a:lnTo>
                    <a:pt x="2453360" y="2800820"/>
                  </a:lnTo>
                  <a:lnTo>
                    <a:pt x="2489720" y="2830817"/>
                  </a:lnTo>
                  <a:lnTo>
                    <a:pt x="2531453" y="2853461"/>
                  </a:lnTo>
                  <a:lnTo>
                    <a:pt x="2577579" y="2867787"/>
                  </a:lnTo>
                  <a:lnTo>
                    <a:pt x="2627096" y="2872765"/>
                  </a:lnTo>
                  <a:lnTo>
                    <a:pt x="2676614" y="2867787"/>
                  </a:lnTo>
                  <a:lnTo>
                    <a:pt x="2722727" y="2853461"/>
                  </a:lnTo>
                  <a:lnTo>
                    <a:pt x="2764472" y="2830817"/>
                  </a:lnTo>
                  <a:lnTo>
                    <a:pt x="2800832" y="2800820"/>
                  </a:lnTo>
                  <a:lnTo>
                    <a:pt x="2830830" y="2764459"/>
                  </a:lnTo>
                  <a:lnTo>
                    <a:pt x="2853486" y="2722715"/>
                  </a:lnTo>
                  <a:lnTo>
                    <a:pt x="2867799" y="2676601"/>
                  </a:lnTo>
                  <a:lnTo>
                    <a:pt x="2872790" y="2627071"/>
                  </a:lnTo>
                  <a:close/>
                </a:path>
                <a:path w="7635875" h="5254625">
                  <a:moveTo>
                    <a:pt x="5254193" y="2627071"/>
                  </a:moveTo>
                  <a:lnTo>
                    <a:pt x="5249202" y="2577566"/>
                  </a:lnTo>
                  <a:lnTo>
                    <a:pt x="5234876" y="2531440"/>
                  </a:lnTo>
                  <a:lnTo>
                    <a:pt x="5212232" y="2489708"/>
                  </a:lnTo>
                  <a:lnTo>
                    <a:pt x="5182222" y="2453348"/>
                  </a:lnTo>
                  <a:lnTo>
                    <a:pt x="5145862" y="2423350"/>
                  </a:lnTo>
                  <a:lnTo>
                    <a:pt x="5104130" y="2400706"/>
                  </a:lnTo>
                  <a:lnTo>
                    <a:pt x="5058016" y="2386380"/>
                  </a:lnTo>
                  <a:lnTo>
                    <a:pt x="5008499" y="2381389"/>
                  </a:lnTo>
                  <a:lnTo>
                    <a:pt x="4958981" y="2386380"/>
                  </a:lnTo>
                  <a:lnTo>
                    <a:pt x="4912855" y="2400706"/>
                  </a:lnTo>
                  <a:lnTo>
                    <a:pt x="4871123" y="2423350"/>
                  </a:lnTo>
                  <a:lnTo>
                    <a:pt x="4834763" y="2453348"/>
                  </a:lnTo>
                  <a:lnTo>
                    <a:pt x="4804753" y="2489708"/>
                  </a:lnTo>
                  <a:lnTo>
                    <a:pt x="4782109" y="2531440"/>
                  </a:lnTo>
                  <a:lnTo>
                    <a:pt x="4767796" y="2577566"/>
                  </a:lnTo>
                  <a:lnTo>
                    <a:pt x="4762805" y="2627071"/>
                  </a:lnTo>
                  <a:lnTo>
                    <a:pt x="4767796" y="2676601"/>
                  </a:lnTo>
                  <a:lnTo>
                    <a:pt x="4782109" y="2722715"/>
                  </a:lnTo>
                  <a:lnTo>
                    <a:pt x="4804753" y="2764459"/>
                  </a:lnTo>
                  <a:lnTo>
                    <a:pt x="4834763" y="2800820"/>
                  </a:lnTo>
                  <a:lnTo>
                    <a:pt x="4871123" y="2830817"/>
                  </a:lnTo>
                  <a:lnTo>
                    <a:pt x="4912855" y="2853461"/>
                  </a:lnTo>
                  <a:lnTo>
                    <a:pt x="4958981" y="2867787"/>
                  </a:lnTo>
                  <a:lnTo>
                    <a:pt x="5008499" y="2872765"/>
                  </a:lnTo>
                  <a:lnTo>
                    <a:pt x="5058016" y="2867787"/>
                  </a:lnTo>
                  <a:lnTo>
                    <a:pt x="5104130" y="2853461"/>
                  </a:lnTo>
                  <a:lnTo>
                    <a:pt x="5145862" y="2830817"/>
                  </a:lnTo>
                  <a:lnTo>
                    <a:pt x="5182222" y="2800820"/>
                  </a:lnTo>
                  <a:lnTo>
                    <a:pt x="5212232" y="2764459"/>
                  </a:lnTo>
                  <a:lnTo>
                    <a:pt x="5234876" y="2722715"/>
                  </a:lnTo>
                  <a:lnTo>
                    <a:pt x="5249202" y="2676601"/>
                  </a:lnTo>
                  <a:lnTo>
                    <a:pt x="5254193" y="2627071"/>
                  </a:lnTo>
                  <a:close/>
                </a:path>
                <a:path w="7635875" h="5254625">
                  <a:moveTo>
                    <a:pt x="5254193" y="245681"/>
                  </a:moveTo>
                  <a:lnTo>
                    <a:pt x="5249202" y="196164"/>
                  </a:lnTo>
                  <a:lnTo>
                    <a:pt x="5234876" y="150037"/>
                  </a:lnTo>
                  <a:lnTo>
                    <a:pt x="5212232" y="108305"/>
                  </a:lnTo>
                  <a:lnTo>
                    <a:pt x="5182222" y="71945"/>
                  </a:lnTo>
                  <a:lnTo>
                    <a:pt x="5145862" y="41948"/>
                  </a:lnTo>
                  <a:lnTo>
                    <a:pt x="5104130" y="19304"/>
                  </a:lnTo>
                  <a:lnTo>
                    <a:pt x="5058016" y="4991"/>
                  </a:lnTo>
                  <a:lnTo>
                    <a:pt x="5008499" y="0"/>
                  </a:lnTo>
                  <a:lnTo>
                    <a:pt x="4958981" y="4991"/>
                  </a:lnTo>
                  <a:lnTo>
                    <a:pt x="4912855" y="19304"/>
                  </a:lnTo>
                  <a:lnTo>
                    <a:pt x="4871123" y="41948"/>
                  </a:lnTo>
                  <a:lnTo>
                    <a:pt x="4834763" y="71945"/>
                  </a:lnTo>
                  <a:lnTo>
                    <a:pt x="4804753" y="108305"/>
                  </a:lnTo>
                  <a:lnTo>
                    <a:pt x="4782109" y="150037"/>
                  </a:lnTo>
                  <a:lnTo>
                    <a:pt x="4767796" y="196164"/>
                  </a:lnTo>
                  <a:lnTo>
                    <a:pt x="4762805" y="245681"/>
                  </a:lnTo>
                  <a:lnTo>
                    <a:pt x="4767796" y="295198"/>
                  </a:lnTo>
                  <a:lnTo>
                    <a:pt x="4782109" y="341325"/>
                  </a:lnTo>
                  <a:lnTo>
                    <a:pt x="4804753" y="383057"/>
                  </a:lnTo>
                  <a:lnTo>
                    <a:pt x="4834763" y="419417"/>
                  </a:lnTo>
                  <a:lnTo>
                    <a:pt x="4871123" y="449414"/>
                  </a:lnTo>
                  <a:lnTo>
                    <a:pt x="4912855" y="472071"/>
                  </a:lnTo>
                  <a:lnTo>
                    <a:pt x="4958981" y="486384"/>
                  </a:lnTo>
                  <a:lnTo>
                    <a:pt x="5008499" y="491375"/>
                  </a:lnTo>
                  <a:lnTo>
                    <a:pt x="5058016" y="486384"/>
                  </a:lnTo>
                  <a:lnTo>
                    <a:pt x="5104130" y="472071"/>
                  </a:lnTo>
                  <a:lnTo>
                    <a:pt x="5145862" y="449414"/>
                  </a:lnTo>
                  <a:lnTo>
                    <a:pt x="5182222" y="419417"/>
                  </a:lnTo>
                  <a:lnTo>
                    <a:pt x="5212232" y="383057"/>
                  </a:lnTo>
                  <a:lnTo>
                    <a:pt x="5234876" y="341325"/>
                  </a:lnTo>
                  <a:lnTo>
                    <a:pt x="5249202" y="295198"/>
                  </a:lnTo>
                  <a:lnTo>
                    <a:pt x="5254193" y="245681"/>
                  </a:lnTo>
                  <a:close/>
                </a:path>
                <a:path w="7635875" h="5254625">
                  <a:moveTo>
                    <a:pt x="7635583" y="5008473"/>
                  </a:moveTo>
                  <a:lnTo>
                    <a:pt x="7630592" y="4958956"/>
                  </a:lnTo>
                  <a:lnTo>
                    <a:pt x="7616279" y="4912842"/>
                  </a:lnTo>
                  <a:lnTo>
                    <a:pt x="7593635" y="4871110"/>
                  </a:lnTo>
                  <a:lnTo>
                    <a:pt x="7563625" y="4834750"/>
                  </a:lnTo>
                  <a:lnTo>
                    <a:pt x="7527264" y="4804753"/>
                  </a:lnTo>
                  <a:lnTo>
                    <a:pt x="7485532" y="4782096"/>
                  </a:lnTo>
                  <a:lnTo>
                    <a:pt x="7439406" y="4767783"/>
                  </a:lnTo>
                  <a:lnTo>
                    <a:pt x="7389889" y="4762792"/>
                  </a:lnTo>
                  <a:lnTo>
                    <a:pt x="7340371" y="4767783"/>
                  </a:lnTo>
                  <a:lnTo>
                    <a:pt x="7294258" y="4782096"/>
                  </a:lnTo>
                  <a:lnTo>
                    <a:pt x="7252525" y="4804753"/>
                  </a:lnTo>
                  <a:lnTo>
                    <a:pt x="7216165" y="4834750"/>
                  </a:lnTo>
                  <a:lnTo>
                    <a:pt x="7186155" y="4871110"/>
                  </a:lnTo>
                  <a:lnTo>
                    <a:pt x="7163511" y="4912842"/>
                  </a:lnTo>
                  <a:lnTo>
                    <a:pt x="7149185" y="4958956"/>
                  </a:lnTo>
                  <a:lnTo>
                    <a:pt x="7144194" y="5008473"/>
                  </a:lnTo>
                  <a:lnTo>
                    <a:pt x="7149185" y="5058003"/>
                  </a:lnTo>
                  <a:lnTo>
                    <a:pt x="7163511" y="5104117"/>
                  </a:lnTo>
                  <a:lnTo>
                    <a:pt x="7186155" y="5145849"/>
                  </a:lnTo>
                  <a:lnTo>
                    <a:pt x="7216165" y="5182209"/>
                  </a:lnTo>
                  <a:lnTo>
                    <a:pt x="7252525" y="5212219"/>
                  </a:lnTo>
                  <a:lnTo>
                    <a:pt x="7294258" y="5234864"/>
                  </a:lnTo>
                  <a:lnTo>
                    <a:pt x="7340371" y="5249176"/>
                  </a:lnTo>
                  <a:lnTo>
                    <a:pt x="7389889" y="5254168"/>
                  </a:lnTo>
                  <a:lnTo>
                    <a:pt x="7439406" y="5249176"/>
                  </a:lnTo>
                  <a:lnTo>
                    <a:pt x="7485532" y="5234864"/>
                  </a:lnTo>
                  <a:lnTo>
                    <a:pt x="7527264" y="5212219"/>
                  </a:lnTo>
                  <a:lnTo>
                    <a:pt x="7563625" y="5182209"/>
                  </a:lnTo>
                  <a:lnTo>
                    <a:pt x="7593635" y="5145849"/>
                  </a:lnTo>
                  <a:lnTo>
                    <a:pt x="7616279" y="5104117"/>
                  </a:lnTo>
                  <a:lnTo>
                    <a:pt x="7630592" y="5058003"/>
                  </a:lnTo>
                  <a:lnTo>
                    <a:pt x="7635583" y="5008473"/>
                  </a:lnTo>
                  <a:close/>
                </a:path>
                <a:path w="7635875" h="5254625">
                  <a:moveTo>
                    <a:pt x="7635583" y="2627071"/>
                  </a:moveTo>
                  <a:lnTo>
                    <a:pt x="7630592" y="2577566"/>
                  </a:lnTo>
                  <a:lnTo>
                    <a:pt x="7616279" y="2531440"/>
                  </a:lnTo>
                  <a:lnTo>
                    <a:pt x="7593635" y="2489708"/>
                  </a:lnTo>
                  <a:lnTo>
                    <a:pt x="7563625" y="2453348"/>
                  </a:lnTo>
                  <a:lnTo>
                    <a:pt x="7527264" y="2423350"/>
                  </a:lnTo>
                  <a:lnTo>
                    <a:pt x="7485532" y="2400706"/>
                  </a:lnTo>
                  <a:lnTo>
                    <a:pt x="7439406" y="2386380"/>
                  </a:lnTo>
                  <a:lnTo>
                    <a:pt x="7389889" y="2381389"/>
                  </a:lnTo>
                  <a:lnTo>
                    <a:pt x="7340371" y="2386380"/>
                  </a:lnTo>
                  <a:lnTo>
                    <a:pt x="7294258" y="2400706"/>
                  </a:lnTo>
                  <a:lnTo>
                    <a:pt x="7252525" y="2423350"/>
                  </a:lnTo>
                  <a:lnTo>
                    <a:pt x="7216165" y="2453348"/>
                  </a:lnTo>
                  <a:lnTo>
                    <a:pt x="7186155" y="2489708"/>
                  </a:lnTo>
                  <a:lnTo>
                    <a:pt x="7163511" y="2531440"/>
                  </a:lnTo>
                  <a:lnTo>
                    <a:pt x="7149185" y="2577566"/>
                  </a:lnTo>
                  <a:lnTo>
                    <a:pt x="7144194" y="2627071"/>
                  </a:lnTo>
                  <a:lnTo>
                    <a:pt x="7149185" y="2676601"/>
                  </a:lnTo>
                  <a:lnTo>
                    <a:pt x="7163511" y="2722715"/>
                  </a:lnTo>
                  <a:lnTo>
                    <a:pt x="7186155" y="2764459"/>
                  </a:lnTo>
                  <a:lnTo>
                    <a:pt x="7216165" y="2800820"/>
                  </a:lnTo>
                  <a:lnTo>
                    <a:pt x="7252525" y="2830817"/>
                  </a:lnTo>
                  <a:lnTo>
                    <a:pt x="7294258" y="2853461"/>
                  </a:lnTo>
                  <a:lnTo>
                    <a:pt x="7340371" y="2867787"/>
                  </a:lnTo>
                  <a:lnTo>
                    <a:pt x="7389889" y="2872765"/>
                  </a:lnTo>
                  <a:lnTo>
                    <a:pt x="7439406" y="2867787"/>
                  </a:lnTo>
                  <a:lnTo>
                    <a:pt x="7485532" y="2853461"/>
                  </a:lnTo>
                  <a:lnTo>
                    <a:pt x="7527264" y="2830817"/>
                  </a:lnTo>
                  <a:lnTo>
                    <a:pt x="7563625" y="2800820"/>
                  </a:lnTo>
                  <a:lnTo>
                    <a:pt x="7593635" y="2764459"/>
                  </a:lnTo>
                  <a:lnTo>
                    <a:pt x="7616279" y="2722715"/>
                  </a:lnTo>
                  <a:lnTo>
                    <a:pt x="7630592" y="2676601"/>
                  </a:lnTo>
                  <a:lnTo>
                    <a:pt x="7635583" y="2627071"/>
                  </a:lnTo>
                  <a:close/>
                </a:path>
                <a:path w="7635875" h="5254625">
                  <a:moveTo>
                    <a:pt x="7635583" y="245681"/>
                  </a:moveTo>
                  <a:lnTo>
                    <a:pt x="7630592" y="196164"/>
                  </a:lnTo>
                  <a:lnTo>
                    <a:pt x="7616279" y="150037"/>
                  </a:lnTo>
                  <a:lnTo>
                    <a:pt x="7593635" y="108305"/>
                  </a:lnTo>
                  <a:lnTo>
                    <a:pt x="7563625" y="71945"/>
                  </a:lnTo>
                  <a:lnTo>
                    <a:pt x="7527264" y="41948"/>
                  </a:lnTo>
                  <a:lnTo>
                    <a:pt x="7485532" y="19304"/>
                  </a:lnTo>
                  <a:lnTo>
                    <a:pt x="7439406" y="4991"/>
                  </a:lnTo>
                  <a:lnTo>
                    <a:pt x="7389889" y="0"/>
                  </a:lnTo>
                  <a:lnTo>
                    <a:pt x="7340371" y="4991"/>
                  </a:lnTo>
                  <a:lnTo>
                    <a:pt x="7294258" y="19304"/>
                  </a:lnTo>
                  <a:lnTo>
                    <a:pt x="7252525" y="41948"/>
                  </a:lnTo>
                  <a:lnTo>
                    <a:pt x="7216165" y="71945"/>
                  </a:lnTo>
                  <a:lnTo>
                    <a:pt x="7186155" y="108305"/>
                  </a:lnTo>
                  <a:lnTo>
                    <a:pt x="7163511" y="150037"/>
                  </a:lnTo>
                  <a:lnTo>
                    <a:pt x="7149185" y="196164"/>
                  </a:lnTo>
                  <a:lnTo>
                    <a:pt x="7144194" y="245681"/>
                  </a:lnTo>
                  <a:lnTo>
                    <a:pt x="7149185" y="295198"/>
                  </a:lnTo>
                  <a:lnTo>
                    <a:pt x="7163511" y="341325"/>
                  </a:lnTo>
                  <a:lnTo>
                    <a:pt x="7186155" y="383057"/>
                  </a:lnTo>
                  <a:lnTo>
                    <a:pt x="7216165" y="419417"/>
                  </a:lnTo>
                  <a:lnTo>
                    <a:pt x="7252525" y="449414"/>
                  </a:lnTo>
                  <a:lnTo>
                    <a:pt x="7294258" y="472071"/>
                  </a:lnTo>
                  <a:lnTo>
                    <a:pt x="7340371" y="486384"/>
                  </a:lnTo>
                  <a:lnTo>
                    <a:pt x="7389889" y="491375"/>
                  </a:lnTo>
                  <a:lnTo>
                    <a:pt x="7439406" y="486384"/>
                  </a:lnTo>
                  <a:lnTo>
                    <a:pt x="7485532" y="472071"/>
                  </a:lnTo>
                  <a:lnTo>
                    <a:pt x="7527264" y="449414"/>
                  </a:lnTo>
                  <a:lnTo>
                    <a:pt x="7563625" y="419417"/>
                  </a:lnTo>
                  <a:lnTo>
                    <a:pt x="7593635" y="383057"/>
                  </a:lnTo>
                  <a:lnTo>
                    <a:pt x="7616279" y="341325"/>
                  </a:lnTo>
                  <a:lnTo>
                    <a:pt x="7630592" y="295198"/>
                  </a:lnTo>
                  <a:lnTo>
                    <a:pt x="7635583" y="245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12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sp>
          <p:nvSpPr>
            <p:cNvPr id="3" name="object 3"/>
            <p:cNvSpPr/>
            <p:nvPr/>
          </p:nvSpPr>
          <p:spPr>
            <a:xfrm>
              <a:off x="460375" y="460375"/>
              <a:ext cx="8691245" cy="6639559"/>
            </a:xfrm>
            <a:custGeom>
              <a:avLst/>
              <a:gdLst/>
              <a:ahLst/>
              <a:cxnLst/>
              <a:rect l="l" t="t" r="r" b="b"/>
              <a:pathLst>
                <a:path w="8691245" h="6639559">
                  <a:moveTo>
                    <a:pt x="0" y="6639255"/>
                  </a:moveTo>
                  <a:lnTo>
                    <a:pt x="8691245" y="6639255"/>
                  </a:lnTo>
                  <a:lnTo>
                    <a:pt x="869124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46810" y="1730463"/>
              <a:ext cx="7828915" cy="4099560"/>
            </a:xfrm>
            <a:custGeom>
              <a:avLst/>
              <a:gdLst/>
              <a:ahLst/>
              <a:cxnLst/>
              <a:rect l="l" t="t" r="r" b="b"/>
              <a:pathLst>
                <a:path w="7828915" h="4099560">
                  <a:moveTo>
                    <a:pt x="383362" y="3907396"/>
                  </a:moveTo>
                  <a:lnTo>
                    <a:pt x="378294" y="3863441"/>
                  </a:lnTo>
                  <a:lnTo>
                    <a:pt x="363880" y="3823093"/>
                  </a:lnTo>
                  <a:lnTo>
                    <a:pt x="341249" y="3787508"/>
                  </a:lnTo>
                  <a:lnTo>
                    <a:pt x="311569" y="3757828"/>
                  </a:lnTo>
                  <a:lnTo>
                    <a:pt x="275971" y="3735197"/>
                  </a:lnTo>
                  <a:lnTo>
                    <a:pt x="235623" y="3720769"/>
                  </a:lnTo>
                  <a:lnTo>
                    <a:pt x="191681" y="3715715"/>
                  </a:lnTo>
                  <a:lnTo>
                    <a:pt x="147726" y="3720769"/>
                  </a:lnTo>
                  <a:lnTo>
                    <a:pt x="107378" y="3735197"/>
                  </a:lnTo>
                  <a:lnTo>
                    <a:pt x="71793" y="3757828"/>
                  </a:lnTo>
                  <a:lnTo>
                    <a:pt x="42100" y="3787508"/>
                  </a:lnTo>
                  <a:lnTo>
                    <a:pt x="19481" y="3823093"/>
                  </a:lnTo>
                  <a:lnTo>
                    <a:pt x="5054" y="3863441"/>
                  </a:lnTo>
                  <a:lnTo>
                    <a:pt x="0" y="3907396"/>
                  </a:lnTo>
                  <a:lnTo>
                    <a:pt x="5054" y="3951351"/>
                  </a:lnTo>
                  <a:lnTo>
                    <a:pt x="19481" y="3991699"/>
                  </a:lnTo>
                  <a:lnTo>
                    <a:pt x="42100" y="4027284"/>
                  </a:lnTo>
                  <a:lnTo>
                    <a:pt x="71793" y="4056977"/>
                  </a:lnTo>
                  <a:lnTo>
                    <a:pt x="107378" y="4079595"/>
                  </a:lnTo>
                  <a:lnTo>
                    <a:pt x="147726" y="4094022"/>
                  </a:lnTo>
                  <a:lnTo>
                    <a:pt x="191681" y="4099090"/>
                  </a:lnTo>
                  <a:lnTo>
                    <a:pt x="235623" y="4094022"/>
                  </a:lnTo>
                  <a:lnTo>
                    <a:pt x="275971" y="4079595"/>
                  </a:lnTo>
                  <a:lnTo>
                    <a:pt x="311569" y="4056977"/>
                  </a:lnTo>
                  <a:lnTo>
                    <a:pt x="341249" y="4027284"/>
                  </a:lnTo>
                  <a:lnTo>
                    <a:pt x="363880" y="3991699"/>
                  </a:lnTo>
                  <a:lnTo>
                    <a:pt x="378294" y="3951351"/>
                  </a:lnTo>
                  <a:lnTo>
                    <a:pt x="383362" y="3907396"/>
                  </a:lnTo>
                  <a:close/>
                </a:path>
                <a:path w="7828915" h="4099560">
                  <a:moveTo>
                    <a:pt x="383362" y="191681"/>
                  </a:moveTo>
                  <a:lnTo>
                    <a:pt x="378294" y="147739"/>
                  </a:lnTo>
                  <a:lnTo>
                    <a:pt x="363880" y="107391"/>
                  </a:lnTo>
                  <a:lnTo>
                    <a:pt x="341249" y="71805"/>
                  </a:lnTo>
                  <a:lnTo>
                    <a:pt x="311569" y="42113"/>
                  </a:lnTo>
                  <a:lnTo>
                    <a:pt x="275971" y="19494"/>
                  </a:lnTo>
                  <a:lnTo>
                    <a:pt x="235623" y="5067"/>
                  </a:lnTo>
                  <a:lnTo>
                    <a:pt x="191681" y="0"/>
                  </a:lnTo>
                  <a:lnTo>
                    <a:pt x="147726" y="5067"/>
                  </a:lnTo>
                  <a:lnTo>
                    <a:pt x="107378" y="19494"/>
                  </a:lnTo>
                  <a:lnTo>
                    <a:pt x="71793" y="42113"/>
                  </a:lnTo>
                  <a:lnTo>
                    <a:pt x="42100" y="71805"/>
                  </a:lnTo>
                  <a:lnTo>
                    <a:pt x="19481" y="107391"/>
                  </a:lnTo>
                  <a:lnTo>
                    <a:pt x="5054" y="147739"/>
                  </a:lnTo>
                  <a:lnTo>
                    <a:pt x="0" y="191681"/>
                  </a:lnTo>
                  <a:lnTo>
                    <a:pt x="5054" y="235635"/>
                  </a:lnTo>
                  <a:lnTo>
                    <a:pt x="19481" y="275983"/>
                  </a:lnTo>
                  <a:lnTo>
                    <a:pt x="42100" y="311581"/>
                  </a:lnTo>
                  <a:lnTo>
                    <a:pt x="71793" y="341261"/>
                  </a:lnTo>
                  <a:lnTo>
                    <a:pt x="107378" y="363893"/>
                  </a:lnTo>
                  <a:lnTo>
                    <a:pt x="147726" y="378320"/>
                  </a:lnTo>
                  <a:lnTo>
                    <a:pt x="191681" y="383374"/>
                  </a:lnTo>
                  <a:lnTo>
                    <a:pt x="235623" y="378320"/>
                  </a:lnTo>
                  <a:lnTo>
                    <a:pt x="275971" y="363893"/>
                  </a:lnTo>
                  <a:lnTo>
                    <a:pt x="311569" y="341261"/>
                  </a:lnTo>
                  <a:lnTo>
                    <a:pt x="341249" y="311581"/>
                  </a:lnTo>
                  <a:lnTo>
                    <a:pt x="363880" y="275983"/>
                  </a:lnTo>
                  <a:lnTo>
                    <a:pt x="378294" y="235635"/>
                  </a:lnTo>
                  <a:lnTo>
                    <a:pt x="383362" y="191681"/>
                  </a:lnTo>
                  <a:close/>
                </a:path>
                <a:path w="7828915" h="4099560">
                  <a:moveTo>
                    <a:pt x="2254821" y="2049551"/>
                  </a:moveTo>
                  <a:lnTo>
                    <a:pt x="2249767" y="2005596"/>
                  </a:lnTo>
                  <a:lnTo>
                    <a:pt x="2235339" y="1965248"/>
                  </a:lnTo>
                  <a:lnTo>
                    <a:pt x="2212721" y="1929663"/>
                  </a:lnTo>
                  <a:lnTo>
                    <a:pt x="2183028" y="1899983"/>
                  </a:lnTo>
                  <a:lnTo>
                    <a:pt x="2147443" y="1877352"/>
                  </a:lnTo>
                  <a:lnTo>
                    <a:pt x="2107095" y="1862924"/>
                  </a:lnTo>
                  <a:lnTo>
                    <a:pt x="2063140" y="1857870"/>
                  </a:lnTo>
                  <a:lnTo>
                    <a:pt x="2019185" y="1862924"/>
                  </a:lnTo>
                  <a:lnTo>
                    <a:pt x="1978850" y="1877352"/>
                  </a:lnTo>
                  <a:lnTo>
                    <a:pt x="1943252" y="1899983"/>
                  </a:lnTo>
                  <a:lnTo>
                    <a:pt x="1913572" y="1929663"/>
                  </a:lnTo>
                  <a:lnTo>
                    <a:pt x="1890941" y="1965248"/>
                  </a:lnTo>
                  <a:lnTo>
                    <a:pt x="1876526" y="2005596"/>
                  </a:lnTo>
                  <a:lnTo>
                    <a:pt x="1871459" y="2049551"/>
                  </a:lnTo>
                  <a:lnTo>
                    <a:pt x="1876526" y="2093493"/>
                  </a:lnTo>
                  <a:lnTo>
                    <a:pt x="1890941" y="2133841"/>
                  </a:lnTo>
                  <a:lnTo>
                    <a:pt x="1913572" y="2169439"/>
                  </a:lnTo>
                  <a:lnTo>
                    <a:pt x="1943252" y="2199132"/>
                  </a:lnTo>
                  <a:lnTo>
                    <a:pt x="1978850" y="2221750"/>
                  </a:lnTo>
                  <a:lnTo>
                    <a:pt x="2019185" y="2236178"/>
                  </a:lnTo>
                  <a:lnTo>
                    <a:pt x="2063140" y="2241245"/>
                  </a:lnTo>
                  <a:lnTo>
                    <a:pt x="2107095" y="2236178"/>
                  </a:lnTo>
                  <a:lnTo>
                    <a:pt x="2147443" y="2221750"/>
                  </a:lnTo>
                  <a:lnTo>
                    <a:pt x="2183028" y="2199132"/>
                  </a:lnTo>
                  <a:lnTo>
                    <a:pt x="2212721" y="2169439"/>
                  </a:lnTo>
                  <a:lnTo>
                    <a:pt x="2235339" y="2133841"/>
                  </a:lnTo>
                  <a:lnTo>
                    <a:pt x="2249767" y="2093493"/>
                  </a:lnTo>
                  <a:lnTo>
                    <a:pt x="2254821" y="2049551"/>
                  </a:lnTo>
                  <a:close/>
                </a:path>
                <a:path w="7828915" h="4099560">
                  <a:moveTo>
                    <a:pt x="4112679" y="3907396"/>
                  </a:moveTo>
                  <a:lnTo>
                    <a:pt x="4107611" y="3863441"/>
                  </a:lnTo>
                  <a:lnTo>
                    <a:pt x="4093184" y="3823093"/>
                  </a:lnTo>
                  <a:lnTo>
                    <a:pt x="4070566" y="3787508"/>
                  </a:lnTo>
                  <a:lnTo>
                    <a:pt x="4040886" y="3757828"/>
                  </a:lnTo>
                  <a:lnTo>
                    <a:pt x="4005288" y="3735197"/>
                  </a:lnTo>
                  <a:lnTo>
                    <a:pt x="3964940" y="3720769"/>
                  </a:lnTo>
                  <a:lnTo>
                    <a:pt x="3920998" y="3715715"/>
                  </a:lnTo>
                  <a:lnTo>
                    <a:pt x="3877043" y="3720769"/>
                  </a:lnTo>
                  <a:lnTo>
                    <a:pt x="3836695" y="3735197"/>
                  </a:lnTo>
                  <a:lnTo>
                    <a:pt x="3801097" y="3757828"/>
                  </a:lnTo>
                  <a:lnTo>
                    <a:pt x="3771417" y="3787508"/>
                  </a:lnTo>
                  <a:lnTo>
                    <a:pt x="3748798" y="3823093"/>
                  </a:lnTo>
                  <a:lnTo>
                    <a:pt x="3734371" y="3863441"/>
                  </a:lnTo>
                  <a:lnTo>
                    <a:pt x="3729317" y="3907396"/>
                  </a:lnTo>
                  <a:lnTo>
                    <a:pt x="3734371" y="3951351"/>
                  </a:lnTo>
                  <a:lnTo>
                    <a:pt x="3748798" y="3991699"/>
                  </a:lnTo>
                  <a:lnTo>
                    <a:pt x="3771417" y="4027284"/>
                  </a:lnTo>
                  <a:lnTo>
                    <a:pt x="3801097" y="4056977"/>
                  </a:lnTo>
                  <a:lnTo>
                    <a:pt x="3836695" y="4079595"/>
                  </a:lnTo>
                  <a:lnTo>
                    <a:pt x="3877043" y="4094022"/>
                  </a:lnTo>
                  <a:lnTo>
                    <a:pt x="3920998" y="4099090"/>
                  </a:lnTo>
                  <a:lnTo>
                    <a:pt x="3964940" y="4094022"/>
                  </a:lnTo>
                  <a:lnTo>
                    <a:pt x="4005288" y="4079595"/>
                  </a:lnTo>
                  <a:lnTo>
                    <a:pt x="4040886" y="4056977"/>
                  </a:lnTo>
                  <a:lnTo>
                    <a:pt x="4070566" y="4027284"/>
                  </a:lnTo>
                  <a:lnTo>
                    <a:pt x="4093184" y="3991699"/>
                  </a:lnTo>
                  <a:lnTo>
                    <a:pt x="4107611" y="3951351"/>
                  </a:lnTo>
                  <a:lnTo>
                    <a:pt x="4112679" y="3907396"/>
                  </a:lnTo>
                  <a:close/>
                </a:path>
                <a:path w="7828915" h="4099560">
                  <a:moveTo>
                    <a:pt x="4112679" y="191681"/>
                  </a:moveTo>
                  <a:lnTo>
                    <a:pt x="4107611" y="147739"/>
                  </a:lnTo>
                  <a:lnTo>
                    <a:pt x="4093184" y="107391"/>
                  </a:lnTo>
                  <a:lnTo>
                    <a:pt x="4070566" y="71805"/>
                  </a:lnTo>
                  <a:lnTo>
                    <a:pt x="4040886" y="42113"/>
                  </a:lnTo>
                  <a:lnTo>
                    <a:pt x="4005288" y="19494"/>
                  </a:lnTo>
                  <a:lnTo>
                    <a:pt x="3964940" y="5067"/>
                  </a:lnTo>
                  <a:lnTo>
                    <a:pt x="3920998" y="0"/>
                  </a:lnTo>
                  <a:lnTo>
                    <a:pt x="3877043" y="5067"/>
                  </a:lnTo>
                  <a:lnTo>
                    <a:pt x="3836695" y="19494"/>
                  </a:lnTo>
                  <a:lnTo>
                    <a:pt x="3801097" y="42113"/>
                  </a:lnTo>
                  <a:lnTo>
                    <a:pt x="3771417" y="71805"/>
                  </a:lnTo>
                  <a:lnTo>
                    <a:pt x="3748798" y="107391"/>
                  </a:lnTo>
                  <a:lnTo>
                    <a:pt x="3734371" y="147739"/>
                  </a:lnTo>
                  <a:lnTo>
                    <a:pt x="3729317" y="191681"/>
                  </a:lnTo>
                  <a:lnTo>
                    <a:pt x="3734371" y="235635"/>
                  </a:lnTo>
                  <a:lnTo>
                    <a:pt x="3748798" y="275983"/>
                  </a:lnTo>
                  <a:lnTo>
                    <a:pt x="3771417" y="311581"/>
                  </a:lnTo>
                  <a:lnTo>
                    <a:pt x="3801097" y="341261"/>
                  </a:lnTo>
                  <a:lnTo>
                    <a:pt x="3836695" y="363893"/>
                  </a:lnTo>
                  <a:lnTo>
                    <a:pt x="3877043" y="378320"/>
                  </a:lnTo>
                  <a:lnTo>
                    <a:pt x="3920998" y="383374"/>
                  </a:lnTo>
                  <a:lnTo>
                    <a:pt x="3964940" y="378320"/>
                  </a:lnTo>
                  <a:lnTo>
                    <a:pt x="4005288" y="363893"/>
                  </a:lnTo>
                  <a:lnTo>
                    <a:pt x="4040886" y="341261"/>
                  </a:lnTo>
                  <a:lnTo>
                    <a:pt x="4070566" y="311581"/>
                  </a:lnTo>
                  <a:lnTo>
                    <a:pt x="4093184" y="275983"/>
                  </a:lnTo>
                  <a:lnTo>
                    <a:pt x="4107611" y="235635"/>
                  </a:lnTo>
                  <a:lnTo>
                    <a:pt x="4112679" y="191681"/>
                  </a:lnTo>
                  <a:close/>
                </a:path>
                <a:path w="7828915" h="4099560">
                  <a:moveTo>
                    <a:pt x="5970524" y="2049551"/>
                  </a:moveTo>
                  <a:lnTo>
                    <a:pt x="5965456" y="2005596"/>
                  </a:lnTo>
                  <a:lnTo>
                    <a:pt x="5951042" y="1965248"/>
                  </a:lnTo>
                  <a:lnTo>
                    <a:pt x="5928411" y="1929663"/>
                  </a:lnTo>
                  <a:lnTo>
                    <a:pt x="5898731" y="1899983"/>
                  </a:lnTo>
                  <a:lnTo>
                    <a:pt x="5863133" y="1877352"/>
                  </a:lnTo>
                  <a:lnTo>
                    <a:pt x="5822797" y="1862924"/>
                  </a:lnTo>
                  <a:lnTo>
                    <a:pt x="5778843" y="1857870"/>
                  </a:lnTo>
                  <a:lnTo>
                    <a:pt x="5734888" y="1862924"/>
                  </a:lnTo>
                  <a:lnTo>
                    <a:pt x="5694540" y="1877352"/>
                  </a:lnTo>
                  <a:lnTo>
                    <a:pt x="5658955" y="1899983"/>
                  </a:lnTo>
                  <a:lnTo>
                    <a:pt x="5629262" y="1929663"/>
                  </a:lnTo>
                  <a:lnTo>
                    <a:pt x="5606643" y="1965248"/>
                  </a:lnTo>
                  <a:lnTo>
                    <a:pt x="5592216" y="2005596"/>
                  </a:lnTo>
                  <a:lnTo>
                    <a:pt x="5587162" y="2049551"/>
                  </a:lnTo>
                  <a:lnTo>
                    <a:pt x="5592216" y="2093493"/>
                  </a:lnTo>
                  <a:lnTo>
                    <a:pt x="5606643" y="2133841"/>
                  </a:lnTo>
                  <a:lnTo>
                    <a:pt x="5629262" y="2169439"/>
                  </a:lnTo>
                  <a:lnTo>
                    <a:pt x="5658955" y="2199132"/>
                  </a:lnTo>
                  <a:lnTo>
                    <a:pt x="5694540" y="2221750"/>
                  </a:lnTo>
                  <a:lnTo>
                    <a:pt x="5734888" y="2236178"/>
                  </a:lnTo>
                  <a:lnTo>
                    <a:pt x="5778843" y="2241245"/>
                  </a:lnTo>
                  <a:lnTo>
                    <a:pt x="5822797" y="2236178"/>
                  </a:lnTo>
                  <a:lnTo>
                    <a:pt x="5863133" y="2221750"/>
                  </a:lnTo>
                  <a:lnTo>
                    <a:pt x="5898731" y="2199132"/>
                  </a:lnTo>
                  <a:lnTo>
                    <a:pt x="5928411" y="2169439"/>
                  </a:lnTo>
                  <a:lnTo>
                    <a:pt x="5951042" y="2133841"/>
                  </a:lnTo>
                  <a:lnTo>
                    <a:pt x="5965456" y="2093493"/>
                  </a:lnTo>
                  <a:lnTo>
                    <a:pt x="5970524" y="2049551"/>
                  </a:lnTo>
                  <a:close/>
                </a:path>
                <a:path w="7828915" h="4099560">
                  <a:moveTo>
                    <a:pt x="5970524" y="191681"/>
                  </a:moveTo>
                  <a:lnTo>
                    <a:pt x="5965456" y="147739"/>
                  </a:lnTo>
                  <a:lnTo>
                    <a:pt x="5951042" y="107391"/>
                  </a:lnTo>
                  <a:lnTo>
                    <a:pt x="5928411" y="71805"/>
                  </a:lnTo>
                  <a:lnTo>
                    <a:pt x="5898731" y="42113"/>
                  </a:lnTo>
                  <a:lnTo>
                    <a:pt x="5863133" y="19494"/>
                  </a:lnTo>
                  <a:lnTo>
                    <a:pt x="5822797" y="5067"/>
                  </a:lnTo>
                  <a:lnTo>
                    <a:pt x="5778843" y="0"/>
                  </a:lnTo>
                  <a:lnTo>
                    <a:pt x="5734888" y="5067"/>
                  </a:lnTo>
                  <a:lnTo>
                    <a:pt x="5694540" y="19494"/>
                  </a:lnTo>
                  <a:lnTo>
                    <a:pt x="5658955" y="42113"/>
                  </a:lnTo>
                  <a:lnTo>
                    <a:pt x="5629262" y="71805"/>
                  </a:lnTo>
                  <a:lnTo>
                    <a:pt x="5606643" y="107391"/>
                  </a:lnTo>
                  <a:lnTo>
                    <a:pt x="5592216" y="147739"/>
                  </a:lnTo>
                  <a:lnTo>
                    <a:pt x="5587162" y="191681"/>
                  </a:lnTo>
                  <a:lnTo>
                    <a:pt x="5592216" y="235635"/>
                  </a:lnTo>
                  <a:lnTo>
                    <a:pt x="5606643" y="275983"/>
                  </a:lnTo>
                  <a:lnTo>
                    <a:pt x="5629262" y="311581"/>
                  </a:lnTo>
                  <a:lnTo>
                    <a:pt x="5658955" y="341261"/>
                  </a:lnTo>
                  <a:lnTo>
                    <a:pt x="5694540" y="363893"/>
                  </a:lnTo>
                  <a:lnTo>
                    <a:pt x="5734888" y="378320"/>
                  </a:lnTo>
                  <a:lnTo>
                    <a:pt x="5778843" y="383374"/>
                  </a:lnTo>
                  <a:lnTo>
                    <a:pt x="5822797" y="378320"/>
                  </a:lnTo>
                  <a:lnTo>
                    <a:pt x="5863133" y="363893"/>
                  </a:lnTo>
                  <a:lnTo>
                    <a:pt x="5898731" y="341261"/>
                  </a:lnTo>
                  <a:lnTo>
                    <a:pt x="5928411" y="311581"/>
                  </a:lnTo>
                  <a:lnTo>
                    <a:pt x="5951042" y="275983"/>
                  </a:lnTo>
                  <a:lnTo>
                    <a:pt x="5965456" y="235635"/>
                  </a:lnTo>
                  <a:lnTo>
                    <a:pt x="5970524" y="191681"/>
                  </a:lnTo>
                  <a:close/>
                </a:path>
                <a:path w="7828915" h="4099560">
                  <a:moveTo>
                    <a:pt x="7828369" y="3907396"/>
                  </a:moveTo>
                  <a:lnTo>
                    <a:pt x="7823314" y="3863441"/>
                  </a:lnTo>
                  <a:lnTo>
                    <a:pt x="7808887" y="3823093"/>
                  </a:lnTo>
                  <a:lnTo>
                    <a:pt x="7786268" y="3787508"/>
                  </a:lnTo>
                  <a:lnTo>
                    <a:pt x="7756576" y="3757828"/>
                  </a:lnTo>
                  <a:lnTo>
                    <a:pt x="7720990" y="3735197"/>
                  </a:lnTo>
                  <a:lnTo>
                    <a:pt x="7680642" y="3720769"/>
                  </a:lnTo>
                  <a:lnTo>
                    <a:pt x="7636688" y="3715715"/>
                  </a:lnTo>
                  <a:lnTo>
                    <a:pt x="7592733" y="3720769"/>
                  </a:lnTo>
                  <a:lnTo>
                    <a:pt x="7552398" y="3735197"/>
                  </a:lnTo>
                  <a:lnTo>
                    <a:pt x="7516800" y="3757828"/>
                  </a:lnTo>
                  <a:lnTo>
                    <a:pt x="7487120" y="3787508"/>
                  </a:lnTo>
                  <a:lnTo>
                    <a:pt x="7464488" y="3823093"/>
                  </a:lnTo>
                  <a:lnTo>
                    <a:pt x="7450074" y="3863441"/>
                  </a:lnTo>
                  <a:lnTo>
                    <a:pt x="7445007" y="3907396"/>
                  </a:lnTo>
                  <a:lnTo>
                    <a:pt x="7450074" y="3951351"/>
                  </a:lnTo>
                  <a:lnTo>
                    <a:pt x="7464488" y="3991699"/>
                  </a:lnTo>
                  <a:lnTo>
                    <a:pt x="7487120" y="4027284"/>
                  </a:lnTo>
                  <a:lnTo>
                    <a:pt x="7516800" y="4056977"/>
                  </a:lnTo>
                  <a:lnTo>
                    <a:pt x="7552398" y="4079595"/>
                  </a:lnTo>
                  <a:lnTo>
                    <a:pt x="7592733" y="4094022"/>
                  </a:lnTo>
                  <a:lnTo>
                    <a:pt x="7636688" y="4099090"/>
                  </a:lnTo>
                  <a:lnTo>
                    <a:pt x="7680642" y="4094022"/>
                  </a:lnTo>
                  <a:lnTo>
                    <a:pt x="7720990" y="4079595"/>
                  </a:lnTo>
                  <a:lnTo>
                    <a:pt x="7756576" y="4056977"/>
                  </a:lnTo>
                  <a:lnTo>
                    <a:pt x="7786268" y="4027284"/>
                  </a:lnTo>
                  <a:lnTo>
                    <a:pt x="7808887" y="3991699"/>
                  </a:lnTo>
                  <a:lnTo>
                    <a:pt x="7823314" y="3951351"/>
                  </a:lnTo>
                  <a:lnTo>
                    <a:pt x="7828369" y="3907396"/>
                  </a:lnTo>
                  <a:close/>
                </a:path>
                <a:path w="7828915" h="4099560">
                  <a:moveTo>
                    <a:pt x="7828369" y="2049551"/>
                  </a:moveTo>
                  <a:lnTo>
                    <a:pt x="7823314" y="2005596"/>
                  </a:lnTo>
                  <a:lnTo>
                    <a:pt x="7808887" y="1965248"/>
                  </a:lnTo>
                  <a:lnTo>
                    <a:pt x="7786268" y="1929663"/>
                  </a:lnTo>
                  <a:lnTo>
                    <a:pt x="7756576" y="1899983"/>
                  </a:lnTo>
                  <a:lnTo>
                    <a:pt x="7720990" y="1877352"/>
                  </a:lnTo>
                  <a:lnTo>
                    <a:pt x="7680642" y="1862924"/>
                  </a:lnTo>
                  <a:lnTo>
                    <a:pt x="7636688" y="1857870"/>
                  </a:lnTo>
                  <a:lnTo>
                    <a:pt x="7592733" y="1862924"/>
                  </a:lnTo>
                  <a:lnTo>
                    <a:pt x="7552398" y="1877352"/>
                  </a:lnTo>
                  <a:lnTo>
                    <a:pt x="7516800" y="1899983"/>
                  </a:lnTo>
                  <a:lnTo>
                    <a:pt x="7487120" y="1929663"/>
                  </a:lnTo>
                  <a:lnTo>
                    <a:pt x="7464488" y="1965248"/>
                  </a:lnTo>
                  <a:lnTo>
                    <a:pt x="7450074" y="2005596"/>
                  </a:lnTo>
                  <a:lnTo>
                    <a:pt x="7445007" y="2049551"/>
                  </a:lnTo>
                  <a:lnTo>
                    <a:pt x="7450074" y="2093493"/>
                  </a:lnTo>
                  <a:lnTo>
                    <a:pt x="7464488" y="2133841"/>
                  </a:lnTo>
                  <a:lnTo>
                    <a:pt x="7487120" y="2169439"/>
                  </a:lnTo>
                  <a:lnTo>
                    <a:pt x="7516800" y="2199132"/>
                  </a:lnTo>
                  <a:lnTo>
                    <a:pt x="7552398" y="2221750"/>
                  </a:lnTo>
                  <a:lnTo>
                    <a:pt x="7592733" y="2236178"/>
                  </a:lnTo>
                  <a:lnTo>
                    <a:pt x="7636688" y="2241245"/>
                  </a:lnTo>
                  <a:lnTo>
                    <a:pt x="7680642" y="2236178"/>
                  </a:lnTo>
                  <a:lnTo>
                    <a:pt x="7720990" y="2221750"/>
                  </a:lnTo>
                  <a:lnTo>
                    <a:pt x="7756576" y="2199132"/>
                  </a:lnTo>
                  <a:lnTo>
                    <a:pt x="7786268" y="2169439"/>
                  </a:lnTo>
                  <a:lnTo>
                    <a:pt x="7808887" y="2133841"/>
                  </a:lnTo>
                  <a:lnTo>
                    <a:pt x="7823314" y="2093493"/>
                  </a:lnTo>
                  <a:lnTo>
                    <a:pt x="7828369" y="2049551"/>
                  </a:lnTo>
                  <a:close/>
                </a:path>
                <a:path w="7828915" h="4099560">
                  <a:moveTo>
                    <a:pt x="7828369" y="191681"/>
                  </a:moveTo>
                  <a:lnTo>
                    <a:pt x="7823314" y="147739"/>
                  </a:lnTo>
                  <a:lnTo>
                    <a:pt x="7808887" y="107391"/>
                  </a:lnTo>
                  <a:lnTo>
                    <a:pt x="7786268" y="71805"/>
                  </a:lnTo>
                  <a:lnTo>
                    <a:pt x="7756576" y="42113"/>
                  </a:lnTo>
                  <a:lnTo>
                    <a:pt x="7720990" y="19494"/>
                  </a:lnTo>
                  <a:lnTo>
                    <a:pt x="7680642" y="5067"/>
                  </a:lnTo>
                  <a:lnTo>
                    <a:pt x="7636688" y="0"/>
                  </a:lnTo>
                  <a:lnTo>
                    <a:pt x="7592733" y="5067"/>
                  </a:lnTo>
                  <a:lnTo>
                    <a:pt x="7552398" y="19494"/>
                  </a:lnTo>
                  <a:lnTo>
                    <a:pt x="7516800" y="42113"/>
                  </a:lnTo>
                  <a:lnTo>
                    <a:pt x="7487120" y="71805"/>
                  </a:lnTo>
                  <a:lnTo>
                    <a:pt x="7464488" y="107391"/>
                  </a:lnTo>
                  <a:lnTo>
                    <a:pt x="7450074" y="147739"/>
                  </a:lnTo>
                  <a:lnTo>
                    <a:pt x="7445007" y="191681"/>
                  </a:lnTo>
                  <a:lnTo>
                    <a:pt x="7450074" y="235635"/>
                  </a:lnTo>
                  <a:lnTo>
                    <a:pt x="7464488" y="275983"/>
                  </a:lnTo>
                  <a:lnTo>
                    <a:pt x="7487120" y="311581"/>
                  </a:lnTo>
                  <a:lnTo>
                    <a:pt x="7516800" y="341261"/>
                  </a:lnTo>
                  <a:lnTo>
                    <a:pt x="7552398" y="363893"/>
                  </a:lnTo>
                  <a:lnTo>
                    <a:pt x="7592733" y="378320"/>
                  </a:lnTo>
                  <a:lnTo>
                    <a:pt x="7636688" y="383374"/>
                  </a:lnTo>
                  <a:lnTo>
                    <a:pt x="7680642" y="378320"/>
                  </a:lnTo>
                  <a:lnTo>
                    <a:pt x="7720990" y="363893"/>
                  </a:lnTo>
                  <a:lnTo>
                    <a:pt x="7756576" y="341261"/>
                  </a:lnTo>
                  <a:lnTo>
                    <a:pt x="7786268" y="311581"/>
                  </a:lnTo>
                  <a:lnTo>
                    <a:pt x="7808887" y="275983"/>
                  </a:lnTo>
                  <a:lnTo>
                    <a:pt x="7823314" y="235635"/>
                  </a:lnTo>
                  <a:lnTo>
                    <a:pt x="7828369" y="1916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13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sp>
          <p:nvSpPr>
            <p:cNvPr id="3" name="object 3"/>
            <p:cNvSpPr/>
            <p:nvPr/>
          </p:nvSpPr>
          <p:spPr>
            <a:xfrm>
              <a:off x="460375" y="460375"/>
              <a:ext cx="8691245" cy="6639559"/>
            </a:xfrm>
            <a:custGeom>
              <a:avLst/>
              <a:gdLst/>
              <a:ahLst/>
              <a:cxnLst/>
              <a:rect l="l" t="t" r="r" b="b"/>
              <a:pathLst>
                <a:path w="8691245" h="6639559">
                  <a:moveTo>
                    <a:pt x="0" y="6639255"/>
                  </a:moveTo>
                  <a:lnTo>
                    <a:pt x="8691245" y="6639255"/>
                  </a:lnTo>
                  <a:lnTo>
                    <a:pt x="869124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03997" y="967523"/>
              <a:ext cx="6901815" cy="5625465"/>
            </a:xfrm>
            <a:custGeom>
              <a:avLst/>
              <a:gdLst/>
              <a:ahLst/>
              <a:cxnLst/>
              <a:rect l="l" t="t" r="r" b="b"/>
              <a:pathLst>
                <a:path w="6901815" h="5625465">
                  <a:moveTo>
                    <a:pt x="648004" y="1809000"/>
                  </a:moveTo>
                  <a:lnTo>
                    <a:pt x="644486" y="1761121"/>
                  </a:lnTo>
                  <a:lnTo>
                    <a:pt x="634276" y="1715427"/>
                  </a:lnTo>
                  <a:lnTo>
                    <a:pt x="617880" y="1672412"/>
                  </a:lnTo>
                  <a:lnTo>
                    <a:pt x="595795" y="1632585"/>
                  </a:lnTo>
                  <a:lnTo>
                    <a:pt x="568528" y="1596440"/>
                  </a:lnTo>
                  <a:lnTo>
                    <a:pt x="536562" y="1564474"/>
                  </a:lnTo>
                  <a:lnTo>
                    <a:pt x="500418" y="1537208"/>
                  </a:lnTo>
                  <a:lnTo>
                    <a:pt x="460590" y="1515122"/>
                  </a:lnTo>
                  <a:lnTo>
                    <a:pt x="417576" y="1498727"/>
                  </a:lnTo>
                  <a:lnTo>
                    <a:pt x="371881" y="1488516"/>
                  </a:lnTo>
                  <a:lnTo>
                    <a:pt x="324002" y="1485011"/>
                  </a:lnTo>
                  <a:lnTo>
                    <a:pt x="276110" y="1488516"/>
                  </a:lnTo>
                  <a:lnTo>
                    <a:pt x="230416" y="1498727"/>
                  </a:lnTo>
                  <a:lnTo>
                    <a:pt x="187401" y="1515122"/>
                  </a:lnTo>
                  <a:lnTo>
                    <a:pt x="147574" y="1537208"/>
                  </a:lnTo>
                  <a:lnTo>
                    <a:pt x="111429" y="1564474"/>
                  </a:lnTo>
                  <a:lnTo>
                    <a:pt x="79463" y="1596440"/>
                  </a:lnTo>
                  <a:lnTo>
                    <a:pt x="52197" y="1632585"/>
                  </a:lnTo>
                  <a:lnTo>
                    <a:pt x="30111" y="1672412"/>
                  </a:lnTo>
                  <a:lnTo>
                    <a:pt x="13716" y="1715427"/>
                  </a:lnTo>
                  <a:lnTo>
                    <a:pt x="3505" y="1761121"/>
                  </a:lnTo>
                  <a:lnTo>
                    <a:pt x="0" y="1809000"/>
                  </a:lnTo>
                  <a:lnTo>
                    <a:pt x="3505" y="1856879"/>
                  </a:lnTo>
                  <a:lnTo>
                    <a:pt x="13716" y="1902574"/>
                  </a:lnTo>
                  <a:lnTo>
                    <a:pt x="30111" y="1945589"/>
                  </a:lnTo>
                  <a:lnTo>
                    <a:pt x="52197" y="1985429"/>
                  </a:lnTo>
                  <a:lnTo>
                    <a:pt x="79463" y="2021573"/>
                  </a:lnTo>
                  <a:lnTo>
                    <a:pt x="111429" y="2053526"/>
                  </a:lnTo>
                  <a:lnTo>
                    <a:pt x="147574" y="2080806"/>
                  </a:lnTo>
                  <a:lnTo>
                    <a:pt x="187401" y="2102891"/>
                  </a:lnTo>
                  <a:lnTo>
                    <a:pt x="230416" y="2119287"/>
                  </a:lnTo>
                  <a:lnTo>
                    <a:pt x="276110" y="2129485"/>
                  </a:lnTo>
                  <a:lnTo>
                    <a:pt x="324002" y="2133003"/>
                  </a:lnTo>
                  <a:lnTo>
                    <a:pt x="371881" y="2129485"/>
                  </a:lnTo>
                  <a:lnTo>
                    <a:pt x="417576" y="2119287"/>
                  </a:lnTo>
                  <a:lnTo>
                    <a:pt x="460590" y="2102891"/>
                  </a:lnTo>
                  <a:lnTo>
                    <a:pt x="500418" y="2080806"/>
                  </a:lnTo>
                  <a:lnTo>
                    <a:pt x="536562" y="2053526"/>
                  </a:lnTo>
                  <a:lnTo>
                    <a:pt x="568528" y="2021573"/>
                  </a:lnTo>
                  <a:lnTo>
                    <a:pt x="595795" y="1985429"/>
                  </a:lnTo>
                  <a:lnTo>
                    <a:pt x="617880" y="1945589"/>
                  </a:lnTo>
                  <a:lnTo>
                    <a:pt x="634276" y="1902574"/>
                  </a:lnTo>
                  <a:lnTo>
                    <a:pt x="644486" y="1856879"/>
                  </a:lnTo>
                  <a:lnTo>
                    <a:pt x="648004" y="1809000"/>
                  </a:lnTo>
                  <a:close/>
                </a:path>
                <a:path w="6901815" h="5625465">
                  <a:moveTo>
                    <a:pt x="1717205" y="5301005"/>
                  </a:moveTo>
                  <a:lnTo>
                    <a:pt x="1713687" y="5253126"/>
                  </a:lnTo>
                  <a:lnTo>
                    <a:pt x="1703476" y="5207432"/>
                  </a:lnTo>
                  <a:lnTo>
                    <a:pt x="1687080" y="5164417"/>
                  </a:lnTo>
                  <a:lnTo>
                    <a:pt x="1664995" y="5124589"/>
                  </a:lnTo>
                  <a:lnTo>
                    <a:pt x="1637728" y="5088433"/>
                  </a:lnTo>
                  <a:lnTo>
                    <a:pt x="1605762" y="5056479"/>
                  </a:lnTo>
                  <a:lnTo>
                    <a:pt x="1569618" y="5029212"/>
                  </a:lnTo>
                  <a:lnTo>
                    <a:pt x="1529791" y="5007127"/>
                  </a:lnTo>
                  <a:lnTo>
                    <a:pt x="1486776" y="4990731"/>
                  </a:lnTo>
                  <a:lnTo>
                    <a:pt x="1441081" y="4980521"/>
                  </a:lnTo>
                  <a:lnTo>
                    <a:pt x="1393202" y="4977015"/>
                  </a:lnTo>
                  <a:lnTo>
                    <a:pt x="1345311" y="4980521"/>
                  </a:lnTo>
                  <a:lnTo>
                    <a:pt x="1299616" y="4990731"/>
                  </a:lnTo>
                  <a:lnTo>
                    <a:pt x="1256601" y="5007127"/>
                  </a:lnTo>
                  <a:lnTo>
                    <a:pt x="1216774" y="5029212"/>
                  </a:lnTo>
                  <a:lnTo>
                    <a:pt x="1180630" y="5056479"/>
                  </a:lnTo>
                  <a:lnTo>
                    <a:pt x="1148664" y="5088433"/>
                  </a:lnTo>
                  <a:lnTo>
                    <a:pt x="1121397" y="5124589"/>
                  </a:lnTo>
                  <a:lnTo>
                    <a:pt x="1099312" y="5164417"/>
                  </a:lnTo>
                  <a:lnTo>
                    <a:pt x="1082916" y="5207432"/>
                  </a:lnTo>
                  <a:lnTo>
                    <a:pt x="1072705" y="5253126"/>
                  </a:lnTo>
                  <a:lnTo>
                    <a:pt x="1069200" y="5301005"/>
                  </a:lnTo>
                  <a:lnTo>
                    <a:pt x="1072705" y="5348884"/>
                  </a:lnTo>
                  <a:lnTo>
                    <a:pt x="1082916" y="5394579"/>
                  </a:lnTo>
                  <a:lnTo>
                    <a:pt x="1099312" y="5437594"/>
                  </a:lnTo>
                  <a:lnTo>
                    <a:pt x="1121397" y="5477421"/>
                  </a:lnTo>
                  <a:lnTo>
                    <a:pt x="1148664" y="5513578"/>
                  </a:lnTo>
                  <a:lnTo>
                    <a:pt x="1180630" y="5545531"/>
                  </a:lnTo>
                  <a:lnTo>
                    <a:pt x="1216774" y="5572811"/>
                  </a:lnTo>
                  <a:lnTo>
                    <a:pt x="1256601" y="5594896"/>
                  </a:lnTo>
                  <a:lnTo>
                    <a:pt x="1299616" y="5611292"/>
                  </a:lnTo>
                  <a:lnTo>
                    <a:pt x="1345311" y="5621490"/>
                  </a:lnTo>
                  <a:lnTo>
                    <a:pt x="1393202" y="5625008"/>
                  </a:lnTo>
                  <a:lnTo>
                    <a:pt x="1441081" y="5621490"/>
                  </a:lnTo>
                  <a:lnTo>
                    <a:pt x="1486776" y="5611292"/>
                  </a:lnTo>
                  <a:lnTo>
                    <a:pt x="1529791" y="5594896"/>
                  </a:lnTo>
                  <a:lnTo>
                    <a:pt x="1569618" y="5572811"/>
                  </a:lnTo>
                  <a:lnTo>
                    <a:pt x="1605762" y="5545531"/>
                  </a:lnTo>
                  <a:lnTo>
                    <a:pt x="1637728" y="5513578"/>
                  </a:lnTo>
                  <a:lnTo>
                    <a:pt x="1664995" y="5477421"/>
                  </a:lnTo>
                  <a:lnTo>
                    <a:pt x="1687080" y="5437594"/>
                  </a:lnTo>
                  <a:lnTo>
                    <a:pt x="1703476" y="5394579"/>
                  </a:lnTo>
                  <a:lnTo>
                    <a:pt x="1713687" y="5348884"/>
                  </a:lnTo>
                  <a:lnTo>
                    <a:pt x="1717205" y="5301005"/>
                  </a:lnTo>
                  <a:close/>
                </a:path>
                <a:path w="6901815" h="5625465">
                  <a:moveTo>
                    <a:pt x="2361603" y="323989"/>
                  </a:moveTo>
                  <a:lnTo>
                    <a:pt x="2358085" y="276110"/>
                  </a:lnTo>
                  <a:lnTo>
                    <a:pt x="2347874" y="230416"/>
                  </a:lnTo>
                  <a:lnTo>
                    <a:pt x="2331478" y="187401"/>
                  </a:lnTo>
                  <a:lnTo>
                    <a:pt x="2309393" y="147574"/>
                  </a:lnTo>
                  <a:lnTo>
                    <a:pt x="2282126" y="111429"/>
                  </a:lnTo>
                  <a:lnTo>
                    <a:pt x="2250160" y="79463"/>
                  </a:lnTo>
                  <a:lnTo>
                    <a:pt x="2214016" y="52197"/>
                  </a:lnTo>
                  <a:lnTo>
                    <a:pt x="2174189" y="30111"/>
                  </a:lnTo>
                  <a:lnTo>
                    <a:pt x="2131174" y="13716"/>
                  </a:lnTo>
                  <a:lnTo>
                    <a:pt x="2085479" y="3517"/>
                  </a:lnTo>
                  <a:lnTo>
                    <a:pt x="2037600" y="0"/>
                  </a:lnTo>
                  <a:lnTo>
                    <a:pt x="1989721" y="3517"/>
                  </a:lnTo>
                  <a:lnTo>
                    <a:pt x="1944014" y="13716"/>
                  </a:lnTo>
                  <a:lnTo>
                    <a:pt x="1900999" y="30111"/>
                  </a:lnTo>
                  <a:lnTo>
                    <a:pt x="1861172" y="52197"/>
                  </a:lnTo>
                  <a:lnTo>
                    <a:pt x="1825028" y="79463"/>
                  </a:lnTo>
                  <a:lnTo>
                    <a:pt x="1793062" y="111429"/>
                  </a:lnTo>
                  <a:lnTo>
                    <a:pt x="1765795" y="147574"/>
                  </a:lnTo>
                  <a:lnTo>
                    <a:pt x="1743710" y="187401"/>
                  </a:lnTo>
                  <a:lnTo>
                    <a:pt x="1727314" y="230416"/>
                  </a:lnTo>
                  <a:lnTo>
                    <a:pt x="1717103" y="276110"/>
                  </a:lnTo>
                  <a:lnTo>
                    <a:pt x="1713598" y="323989"/>
                  </a:lnTo>
                  <a:lnTo>
                    <a:pt x="1717103" y="371868"/>
                  </a:lnTo>
                  <a:lnTo>
                    <a:pt x="1727314" y="417563"/>
                  </a:lnTo>
                  <a:lnTo>
                    <a:pt x="1743710" y="460578"/>
                  </a:lnTo>
                  <a:lnTo>
                    <a:pt x="1765795" y="500418"/>
                  </a:lnTo>
                  <a:lnTo>
                    <a:pt x="1793062" y="536562"/>
                  </a:lnTo>
                  <a:lnTo>
                    <a:pt x="1825028" y="568528"/>
                  </a:lnTo>
                  <a:lnTo>
                    <a:pt x="1861172" y="595795"/>
                  </a:lnTo>
                  <a:lnTo>
                    <a:pt x="1900999" y="617880"/>
                  </a:lnTo>
                  <a:lnTo>
                    <a:pt x="1944014" y="634276"/>
                  </a:lnTo>
                  <a:lnTo>
                    <a:pt x="1989721" y="644486"/>
                  </a:lnTo>
                  <a:lnTo>
                    <a:pt x="2037600" y="647992"/>
                  </a:lnTo>
                  <a:lnTo>
                    <a:pt x="2085479" y="644486"/>
                  </a:lnTo>
                  <a:lnTo>
                    <a:pt x="2131174" y="634276"/>
                  </a:lnTo>
                  <a:lnTo>
                    <a:pt x="2174189" y="617880"/>
                  </a:lnTo>
                  <a:lnTo>
                    <a:pt x="2214016" y="595795"/>
                  </a:lnTo>
                  <a:lnTo>
                    <a:pt x="2250160" y="568528"/>
                  </a:lnTo>
                  <a:lnTo>
                    <a:pt x="2282126" y="536562"/>
                  </a:lnTo>
                  <a:lnTo>
                    <a:pt x="2309393" y="500418"/>
                  </a:lnTo>
                  <a:lnTo>
                    <a:pt x="2331478" y="460578"/>
                  </a:lnTo>
                  <a:lnTo>
                    <a:pt x="2347874" y="417563"/>
                  </a:lnTo>
                  <a:lnTo>
                    <a:pt x="2358085" y="371868"/>
                  </a:lnTo>
                  <a:lnTo>
                    <a:pt x="2361603" y="323989"/>
                  </a:lnTo>
                  <a:close/>
                </a:path>
                <a:path w="6901815" h="5625465">
                  <a:moveTo>
                    <a:pt x="2394000" y="2834995"/>
                  </a:moveTo>
                  <a:lnTo>
                    <a:pt x="2390483" y="2787116"/>
                  </a:lnTo>
                  <a:lnTo>
                    <a:pt x="2380284" y="2741422"/>
                  </a:lnTo>
                  <a:lnTo>
                    <a:pt x="2363889" y="2698407"/>
                  </a:lnTo>
                  <a:lnTo>
                    <a:pt x="2341803" y="2658580"/>
                  </a:lnTo>
                  <a:lnTo>
                    <a:pt x="2314524" y="2622435"/>
                  </a:lnTo>
                  <a:lnTo>
                    <a:pt x="2282571" y="2590469"/>
                  </a:lnTo>
                  <a:lnTo>
                    <a:pt x="2246414" y="2563203"/>
                  </a:lnTo>
                  <a:lnTo>
                    <a:pt x="2206587" y="2541117"/>
                  </a:lnTo>
                  <a:lnTo>
                    <a:pt x="2163572" y="2524722"/>
                  </a:lnTo>
                  <a:lnTo>
                    <a:pt x="2117877" y="2514523"/>
                  </a:lnTo>
                  <a:lnTo>
                    <a:pt x="2069998" y="2511006"/>
                  </a:lnTo>
                  <a:lnTo>
                    <a:pt x="2022119" y="2514523"/>
                  </a:lnTo>
                  <a:lnTo>
                    <a:pt x="1976424" y="2524722"/>
                  </a:lnTo>
                  <a:lnTo>
                    <a:pt x="1933409" y="2541117"/>
                  </a:lnTo>
                  <a:lnTo>
                    <a:pt x="1893570" y="2563203"/>
                  </a:lnTo>
                  <a:lnTo>
                    <a:pt x="1857425" y="2590469"/>
                  </a:lnTo>
                  <a:lnTo>
                    <a:pt x="1825459" y="2622435"/>
                  </a:lnTo>
                  <a:lnTo>
                    <a:pt x="1798193" y="2658580"/>
                  </a:lnTo>
                  <a:lnTo>
                    <a:pt x="1776107" y="2698407"/>
                  </a:lnTo>
                  <a:lnTo>
                    <a:pt x="1759712" y="2741422"/>
                  </a:lnTo>
                  <a:lnTo>
                    <a:pt x="1749501" y="2787116"/>
                  </a:lnTo>
                  <a:lnTo>
                    <a:pt x="1745996" y="2834995"/>
                  </a:lnTo>
                  <a:lnTo>
                    <a:pt x="1749501" y="2882874"/>
                  </a:lnTo>
                  <a:lnTo>
                    <a:pt x="1759712" y="2928569"/>
                  </a:lnTo>
                  <a:lnTo>
                    <a:pt x="1776107" y="2971584"/>
                  </a:lnTo>
                  <a:lnTo>
                    <a:pt x="1798193" y="3011424"/>
                  </a:lnTo>
                  <a:lnTo>
                    <a:pt x="1825459" y="3047568"/>
                  </a:lnTo>
                  <a:lnTo>
                    <a:pt x="1857425" y="3079521"/>
                  </a:lnTo>
                  <a:lnTo>
                    <a:pt x="1893570" y="3106801"/>
                  </a:lnTo>
                  <a:lnTo>
                    <a:pt x="1933409" y="3128886"/>
                  </a:lnTo>
                  <a:lnTo>
                    <a:pt x="1976424" y="3145282"/>
                  </a:lnTo>
                  <a:lnTo>
                    <a:pt x="2022119" y="3155480"/>
                  </a:lnTo>
                  <a:lnTo>
                    <a:pt x="2069998" y="3158998"/>
                  </a:lnTo>
                  <a:lnTo>
                    <a:pt x="2117877" y="3155480"/>
                  </a:lnTo>
                  <a:lnTo>
                    <a:pt x="2163572" y="3145282"/>
                  </a:lnTo>
                  <a:lnTo>
                    <a:pt x="2206587" y="3128886"/>
                  </a:lnTo>
                  <a:lnTo>
                    <a:pt x="2246414" y="3106801"/>
                  </a:lnTo>
                  <a:lnTo>
                    <a:pt x="2282571" y="3079521"/>
                  </a:lnTo>
                  <a:lnTo>
                    <a:pt x="2314524" y="3047568"/>
                  </a:lnTo>
                  <a:lnTo>
                    <a:pt x="2341803" y="3011424"/>
                  </a:lnTo>
                  <a:lnTo>
                    <a:pt x="2363889" y="2971584"/>
                  </a:lnTo>
                  <a:lnTo>
                    <a:pt x="2380284" y="2928569"/>
                  </a:lnTo>
                  <a:lnTo>
                    <a:pt x="2390483" y="2882874"/>
                  </a:lnTo>
                  <a:lnTo>
                    <a:pt x="2394000" y="2834995"/>
                  </a:lnTo>
                  <a:close/>
                </a:path>
                <a:path w="6901815" h="5625465">
                  <a:moveTo>
                    <a:pt x="3726002" y="2676588"/>
                  </a:moveTo>
                  <a:lnTo>
                    <a:pt x="3722484" y="2628709"/>
                  </a:lnTo>
                  <a:lnTo>
                    <a:pt x="3712286" y="2583015"/>
                  </a:lnTo>
                  <a:lnTo>
                    <a:pt x="3695890" y="2540000"/>
                  </a:lnTo>
                  <a:lnTo>
                    <a:pt x="3673805" y="2500172"/>
                  </a:lnTo>
                  <a:lnTo>
                    <a:pt x="3646525" y="2464028"/>
                  </a:lnTo>
                  <a:lnTo>
                    <a:pt x="3614559" y="2432062"/>
                  </a:lnTo>
                  <a:lnTo>
                    <a:pt x="3578415" y="2404795"/>
                  </a:lnTo>
                  <a:lnTo>
                    <a:pt x="3538588" y="2382710"/>
                  </a:lnTo>
                  <a:lnTo>
                    <a:pt x="3495573" y="2366314"/>
                  </a:lnTo>
                  <a:lnTo>
                    <a:pt x="3449878" y="2356116"/>
                  </a:lnTo>
                  <a:lnTo>
                    <a:pt x="3401999" y="2352598"/>
                  </a:lnTo>
                  <a:lnTo>
                    <a:pt x="3354120" y="2356116"/>
                  </a:lnTo>
                  <a:lnTo>
                    <a:pt x="3308413" y="2366314"/>
                  </a:lnTo>
                  <a:lnTo>
                    <a:pt x="3265398" y="2382710"/>
                  </a:lnTo>
                  <a:lnTo>
                    <a:pt x="3225571" y="2404795"/>
                  </a:lnTo>
                  <a:lnTo>
                    <a:pt x="3189427" y="2432062"/>
                  </a:lnTo>
                  <a:lnTo>
                    <a:pt x="3157461" y="2464028"/>
                  </a:lnTo>
                  <a:lnTo>
                    <a:pt x="3130194" y="2500172"/>
                  </a:lnTo>
                  <a:lnTo>
                    <a:pt x="3108109" y="2540000"/>
                  </a:lnTo>
                  <a:lnTo>
                    <a:pt x="3091713" y="2583015"/>
                  </a:lnTo>
                  <a:lnTo>
                    <a:pt x="3081502" y="2628709"/>
                  </a:lnTo>
                  <a:lnTo>
                    <a:pt x="3077997" y="2676588"/>
                  </a:lnTo>
                  <a:lnTo>
                    <a:pt x="3081502" y="2724467"/>
                  </a:lnTo>
                  <a:lnTo>
                    <a:pt x="3091713" y="2770174"/>
                  </a:lnTo>
                  <a:lnTo>
                    <a:pt x="3108109" y="2813189"/>
                  </a:lnTo>
                  <a:lnTo>
                    <a:pt x="3130194" y="2853017"/>
                  </a:lnTo>
                  <a:lnTo>
                    <a:pt x="3157461" y="2889161"/>
                  </a:lnTo>
                  <a:lnTo>
                    <a:pt x="3189427" y="2921127"/>
                  </a:lnTo>
                  <a:lnTo>
                    <a:pt x="3225571" y="2948394"/>
                  </a:lnTo>
                  <a:lnTo>
                    <a:pt x="3265398" y="2970479"/>
                  </a:lnTo>
                  <a:lnTo>
                    <a:pt x="3308413" y="2986875"/>
                  </a:lnTo>
                  <a:lnTo>
                    <a:pt x="3354120" y="2997085"/>
                  </a:lnTo>
                  <a:lnTo>
                    <a:pt x="3401999" y="3000591"/>
                  </a:lnTo>
                  <a:lnTo>
                    <a:pt x="3449878" y="2997085"/>
                  </a:lnTo>
                  <a:lnTo>
                    <a:pt x="3495573" y="2986875"/>
                  </a:lnTo>
                  <a:lnTo>
                    <a:pt x="3538588" y="2970479"/>
                  </a:lnTo>
                  <a:lnTo>
                    <a:pt x="3578415" y="2948394"/>
                  </a:lnTo>
                  <a:lnTo>
                    <a:pt x="3614559" y="2921127"/>
                  </a:lnTo>
                  <a:lnTo>
                    <a:pt x="3646525" y="2889161"/>
                  </a:lnTo>
                  <a:lnTo>
                    <a:pt x="3673805" y="2853017"/>
                  </a:lnTo>
                  <a:lnTo>
                    <a:pt x="3695890" y="2813189"/>
                  </a:lnTo>
                  <a:lnTo>
                    <a:pt x="3712286" y="2770174"/>
                  </a:lnTo>
                  <a:lnTo>
                    <a:pt x="3722484" y="2724467"/>
                  </a:lnTo>
                  <a:lnTo>
                    <a:pt x="3726002" y="2676588"/>
                  </a:lnTo>
                  <a:close/>
                </a:path>
                <a:path w="6901815" h="5625465">
                  <a:moveTo>
                    <a:pt x="3754793" y="4570209"/>
                  </a:moveTo>
                  <a:lnTo>
                    <a:pt x="3751288" y="4522330"/>
                  </a:lnTo>
                  <a:lnTo>
                    <a:pt x="3741077" y="4476635"/>
                  </a:lnTo>
                  <a:lnTo>
                    <a:pt x="3724681" y="4433621"/>
                  </a:lnTo>
                  <a:lnTo>
                    <a:pt x="3702596" y="4393793"/>
                  </a:lnTo>
                  <a:lnTo>
                    <a:pt x="3675329" y="4357636"/>
                  </a:lnTo>
                  <a:lnTo>
                    <a:pt x="3643363" y="4325683"/>
                  </a:lnTo>
                  <a:lnTo>
                    <a:pt x="3607219" y="4298416"/>
                  </a:lnTo>
                  <a:lnTo>
                    <a:pt x="3567392" y="4276331"/>
                  </a:lnTo>
                  <a:lnTo>
                    <a:pt x="3524377" y="4259935"/>
                  </a:lnTo>
                  <a:lnTo>
                    <a:pt x="3478669" y="4249725"/>
                  </a:lnTo>
                  <a:lnTo>
                    <a:pt x="3430790" y="4246219"/>
                  </a:lnTo>
                  <a:lnTo>
                    <a:pt x="3382911" y="4249725"/>
                  </a:lnTo>
                  <a:lnTo>
                    <a:pt x="3337217" y="4259935"/>
                  </a:lnTo>
                  <a:lnTo>
                    <a:pt x="3294202" y="4276331"/>
                  </a:lnTo>
                  <a:lnTo>
                    <a:pt x="3254375" y="4298416"/>
                  </a:lnTo>
                  <a:lnTo>
                    <a:pt x="3218230" y="4325683"/>
                  </a:lnTo>
                  <a:lnTo>
                    <a:pt x="3186265" y="4357636"/>
                  </a:lnTo>
                  <a:lnTo>
                    <a:pt x="3158998" y="4393793"/>
                  </a:lnTo>
                  <a:lnTo>
                    <a:pt x="3136912" y="4433621"/>
                  </a:lnTo>
                  <a:lnTo>
                    <a:pt x="3120517" y="4476635"/>
                  </a:lnTo>
                  <a:lnTo>
                    <a:pt x="3110306" y="4522330"/>
                  </a:lnTo>
                  <a:lnTo>
                    <a:pt x="3106788" y="4570209"/>
                  </a:lnTo>
                  <a:lnTo>
                    <a:pt x="3110306" y="4618088"/>
                  </a:lnTo>
                  <a:lnTo>
                    <a:pt x="3120517" y="4663783"/>
                  </a:lnTo>
                  <a:lnTo>
                    <a:pt x="3136912" y="4706798"/>
                  </a:lnTo>
                  <a:lnTo>
                    <a:pt x="3158998" y="4746625"/>
                  </a:lnTo>
                  <a:lnTo>
                    <a:pt x="3186265" y="4782782"/>
                  </a:lnTo>
                  <a:lnTo>
                    <a:pt x="3218230" y="4814735"/>
                  </a:lnTo>
                  <a:lnTo>
                    <a:pt x="3254375" y="4842014"/>
                  </a:lnTo>
                  <a:lnTo>
                    <a:pt x="3294202" y="4864100"/>
                  </a:lnTo>
                  <a:lnTo>
                    <a:pt x="3337217" y="4880495"/>
                  </a:lnTo>
                  <a:lnTo>
                    <a:pt x="3382911" y="4890694"/>
                  </a:lnTo>
                  <a:lnTo>
                    <a:pt x="3430790" y="4894211"/>
                  </a:lnTo>
                  <a:lnTo>
                    <a:pt x="3478669" y="4890694"/>
                  </a:lnTo>
                  <a:lnTo>
                    <a:pt x="3524377" y="4880495"/>
                  </a:lnTo>
                  <a:lnTo>
                    <a:pt x="3567392" y="4864100"/>
                  </a:lnTo>
                  <a:lnTo>
                    <a:pt x="3607219" y="4842014"/>
                  </a:lnTo>
                  <a:lnTo>
                    <a:pt x="3643363" y="4814735"/>
                  </a:lnTo>
                  <a:lnTo>
                    <a:pt x="3675329" y="4782782"/>
                  </a:lnTo>
                  <a:lnTo>
                    <a:pt x="3702596" y="4746625"/>
                  </a:lnTo>
                  <a:lnTo>
                    <a:pt x="3724681" y="4706798"/>
                  </a:lnTo>
                  <a:lnTo>
                    <a:pt x="3741077" y="4663783"/>
                  </a:lnTo>
                  <a:lnTo>
                    <a:pt x="3751288" y="4618088"/>
                  </a:lnTo>
                  <a:lnTo>
                    <a:pt x="3754793" y="4570209"/>
                  </a:lnTo>
                  <a:close/>
                </a:path>
                <a:path w="6901815" h="5625465">
                  <a:moveTo>
                    <a:pt x="4935601" y="3490188"/>
                  </a:moveTo>
                  <a:lnTo>
                    <a:pt x="4932083" y="3442309"/>
                  </a:lnTo>
                  <a:lnTo>
                    <a:pt x="4921885" y="3396615"/>
                  </a:lnTo>
                  <a:lnTo>
                    <a:pt x="4905489" y="3353600"/>
                  </a:lnTo>
                  <a:lnTo>
                    <a:pt x="4883404" y="3313773"/>
                  </a:lnTo>
                  <a:lnTo>
                    <a:pt x="4856124" y="3277616"/>
                  </a:lnTo>
                  <a:lnTo>
                    <a:pt x="4824171" y="3245662"/>
                  </a:lnTo>
                  <a:lnTo>
                    <a:pt x="4788014" y="3218396"/>
                  </a:lnTo>
                  <a:lnTo>
                    <a:pt x="4748187" y="3196310"/>
                  </a:lnTo>
                  <a:lnTo>
                    <a:pt x="4705172" y="3179915"/>
                  </a:lnTo>
                  <a:lnTo>
                    <a:pt x="4659477" y="3169704"/>
                  </a:lnTo>
                  <a:lnTo>
                    <a:pt x="4611598" y="3166199"/>
                  </a:lnTo>
                  <a:lnTo>
                    <a:pt x="4563719" y="3169704"/>
                  </a:lnTo>
                  <a:lnTo>
                    <a:pt x="4518025" y="3179915"/>
                  </a:lnTo>
                  <a:lnTo>
                    <a:pt x="4475010" y="3196310"/>
                  </a:lnTo>
                  <a:lnTo>
                    <a:pt x="4435170" y="3218396"/>
                  </a:lnTo>
                  <a:lnTo>
                    <a:pt x="4399026" y="3245662"/>
                  </a:lnTo>
                  <a:lnTo>
                    <a:pt x="4367060" y="3277616"/>
                  </a:lnTo>
                  <a:lnTo>
                    <a:pt x="4339793" y="3313773"/>
                  </a:lnTo>
                  <a:lnTo>
                    <a:pt x="4317708" y="3353600"/>
                  </a:lnTo>
                  <a:lnTo>
                    <a:pt x="4301312" y="3396615"/>
                  </a:lnTo>
                  <a:lnTo>
                    <a:pt x="4291101" y="3442309"/>
                  </a:lnTo>
                  <a:lnTo>
                    <a:pt x="4287596" y="3490188"/>
                  </a:lnTo>
                  <a:lnTo>
                    <a:pt x="4291101" y="3538067"/>
                  </a:lnTo>
                  <a:lnTo>
                    <a:pt x="4301312" y="3583762"/>
                  </a:lnTo>
                  <a:lnTo>
                    <a:pt x="4317708" y="3626777"/>
                  </a:lnTo>
                  <a:lnTo>
                    <a:pt x="4339793" y="3666604"/>
                  </a:lnTo>
                  <a:lnTo>
                    <a:pt x="4367060" y="3702761"/>
                  </a:lnTo>
                  <a:lnTo>
                    <a:pt x="4399026" y="3734714"/>
                  </a:lnTo>
                  <a:lnTo>
                    <a:pt x="4435170" y="3761994"/>
                  </a:lnTo>
                  <a:lnTo>
                    <a:pt x="4475010" y="3784079"/>
                  </a:lnTo>
                  <a:lnTo>
                    <a:pt x="4518025" y="3800475"/>
                  </a:lnTo>
                  <a:lnTo>
                    <a:pt x="4563719" y="3810673"/>
                  </a:lnTo>
                  <a:lnTo>
                    <a:pt x="4611598" y="3814191"/>
                  </a:lnTo>
                  <a:lnTo>
                    <a:pt x="4659477" y="3810673"/>
                  </a:lnTo>
                  <a:lnTo>
                    <a:pt x="4705172" y="3800475"/>
                  </a:lnTo>
                  <a:lnTo>
                    <a:pt x="4748187" y="3784079"/>
                  </a:lnTo>
                  <a:lnTo>
                    <a:pt x="4788014" y="3761994"/>
                  </a:lnTo>
                  <a:lnTo>
                    <a:pt x="4824171" y="3734714"/>
                  </a:lnTo>
                  <a:lnTo>
                    <a:pt x="4856124" y="3702761"/>
                  </a:lnTo>
                  <a:lnTo>
                    <a:pt x="4883404" y="3666604"/>
                  </a:lnTo>
                  <a:lnTo>
                    <a:pt x="4905489" y="3626777"/>
                  </a:lnTo>
                  <a:lnTo>
                    <a:pt x="4921885" y="3583762"/>
                  </a:lnTo>
                  <a:lnTo>
                    <a:pt x="4932083" y="3538067"/>
                  </a:lnTo>
                  <a:lnTo>
                    <a:pt x="4935601" y="3490188"/>
                  </a:lnTo>
                  <a:close/>
                </a:path>
                <a:path w="6901815" h="5625465">
                  <a:moveTo>
                    <a:pt x="5309997" y="5228996"/>
                  </a:moveTo>
                  <a:lnTo>
                    <a:pt x="5306479" y="5181117"/>
                  </a:lnTo>
                  <a:lnTo>
                    <a:pt x="5296281" y="5135423"/>
                  </a:lnTo>
                  <a:lnTo>
                    <a:pt x="5279885" y="5092408"/>
                  </a:lnTo>
                  <a:lnTo>
                    <a:pt x="5257800" y="5052580"/>
                  </a:lnTo>
                  <a:lnTo>
                    <a:pt x="5230520" y="5016436"/>
                  </a:lnTo>
                  <a:lnTo>
                    <a:pt x="5198567" y="4984470"/>
                  </a:lnTo>
                  <a:lnTo>
                    <a:pt x="5162423" y="4957203"/>
                  </a:lnTo>
                  <a:lnTo>
                    <a:pt x="5122583" y="4935118"/>
                  </a:lnTo>
                  <a:lnTo>
                    <a:pt x="5079568" y="4918722"/>
                  </a:lnTo>
                  <a:lnTo>
                    <a:pt x="5033873" y="4908512"/>
                  </a:lnTo>
                  <a:lnTo>
                    <a:pt x="4985994" y="4905006"/>
                  </a:lnTo>
                  <a:lnTo>
                    <a:pt x="4938115" y="4908512"/>
                  </a:lnTo>
                  <a:lnTo>
                    <a:pt x="4892421" y="4918722"/>
                  </a:lnTo>
                  <a:lnTo>
                    <a:pt x="4849406" y="4935118"/>
                  </a:lnTo>
                  <a:lnTo>
                    <a:pt x="4809566" y="4957203"/>
                  </a:lnTo>
                  <a:lnTo>
                    <a:pt x="4773422" y="4984470"/>
                  </a:lnTo>
                  <a:lnTo>
                    <a:pt x="4741469" y="5016436"/>
                  </a:lnTo>
                  <a:lnTo>
                    <a:pt x="4714189" y="5052580"/>
                  </a:lnTo>
                  <a:lnTo>
                    <a:pt x="4692104" y="5092408"/>
                  </a:lnTo>
                  <a:lnTo>
                    <a:pt x="4675708" y="5135423"/>
                  </a:lnTo>
                  <a:lnTo>
                    <a:pt x="4665510" y="5181117"/>
                  </a:lnTo>
                  <a:lnTo>
                    <a:pt x="4661992" y="5228996"/>
                  </a:lnTo>
                  <a:lnTo>
                    <a:pt x="4665510" y="5276875"/>
                  </a:lnTo>
                  <a:lnTo>
                    <a:pt x="4675708" y="5322570"/>
                  </a:lnTo>
                  <a:lnTo>
                    <a:pt x="4692104" y="5365585"/>
                  </a:lnTo>
                  <a:lnTo>
                    <a:pt x="4714189" y="5405425"/>
                  </a:lnTo>
                  <a:lnTo>
                    <a:pt x="4741469" y="5441569"/>
                  </a:lnTo>
                  <a:lnTo>
                    <a:pt x="4773422" y="5473522"/>
                  </a:lnTo>
                  <a:lnTo>
                    <a:pt x="4809566" y="5500802"/>
                  </a:lnTo>
                  <a:lnTo>
                    <a:pt x="4849406" y="5522887"/>
                  </a:lnTo>
                  <a:lnTo>
                    <a:pt x="4892421" y="5539283"/>
                  </a:lnTo>
                  <a:lnTo>
                    <a:pt x="4938115" y="5549481"/>
                  </a:lnTo>
                  <a:lnTo>
                    <a:pt x="4985994" y="5552999"/>
                  </a:lnTo>
                  <a:lnTo>
                    <a:pt x="5033873" y="5549481"/>
                  </a:lnTo>
                  <a:lnTo>
                    <a:pt x="5079568" y="5539283"/>
                  </a:lnTo>
                  <a:lnTo>
                    <a:pt x="5122583" y="5522887"/>
                  </a:lnTo>
                  <a:lnTo>
                    <a:pt x="5162423" y="5500802"/>
                  </a:lnTo>
                  <a:lnTo>
                    <a:pt x="5198567" y="5473522"/>
                  </a:lnTo>
                  <a:lnTo>
                    <a:pt x="5230520" y="5441569"/>
                  </a:lnTo>
                  <a:lnTo>
                    <a:pt x="5257800" y="5405425"/>
                  </a:lnTo>
                  <a:lnTo>
                    <a:pt x="5279885" y="5365585"/>
                  </a:lnTo>
                  <a:lnTo>
                    <a:pt x="5296281" y="5322570"/>
                  </a:lnTo>
                  <a:lnTo>
                    <a:pt x="5306479" y="5276875"/>
                  </a:lnTo>
                  <a:lnTo>
                    <a:pt x="5309997" y="5228996"/>
                  </a:lnTo>
                  <a:close/>
                </a:path>
                <a:path w="6901815" h="5625465">
                  <a:moveTo>
                    <a:pt x="6155995" y="2352598"/>
                  </a:moveTo>
                  <a:lnTo>
                    <a:pt x="6152489" y="2304719"/>
                  </a:lnTo>
                  <a:lnTo>
                    <a:pt x="6142279" y="2259012"/>
                  </a:lnTo>
                  <a:lnTo>
                    <a:pt x="6125883" y="2216010"/>
                  </a:lnTo>
                  <a:lnTo>
                    <a:pt x="6103798" y="2176170"/>
                  </a:lnTo>
                  <a:lnTo>
                    <a:pt x="6076531" y="2140026"/>
                  </a:lnTo>
                  <a:lnTo>
                    <a:pt x="6044565" y="2108073"/>
                  </a:lnTo>
                  <a:lnTo>
                    <a:pt x="6008421" y="2080793"/>
                  </a:lnTo>
                  <a:lnTo>
                    <a:pt x="5968593" y="2058720"/>
                  </a:lnTo>
                  <a:lnTo>
                    <a:pt x="5925578" y="2042325"/>
                  </a:lnTo>
                  <a:lnTo>
                    <a:pt x="5879871" y="2032114"/>
                  </a:lnTo>
                  <a:lnTo>
                    <a:pt x="5831992" y="2028609"/>
                  </a:lnTo>
                  <a:lnTo>
                    <a:pt x="5784113" y="2032114"/>
                  </a:lnTo>
                  <a:lnTo>
                    <a:pt x="5738419" y="2042325"/>
                  </a:lnTo>
                  <a:lnTo>
                    <a:pt x="5695404" y="2058720"/>
                  </a:lnTo>
                  <a:lnTo>
                    <a:pt x="5655576" y="2080793"/>
                  </a:lnTo>
                  <a:lnTo>
                    <a:pt x="5619432" y="2108073"/>
                  </a:lnTo>
                  <a:lnTo>
                    <a:pt x="5587466" y="2140026"/>
                  </a:lnTo>
                  <a:lnTo>
                    <a:pt x="5560187" y="2176170"/>
                  </a:lnTo>
                  <a:lnTo>
                    <a:pt x="5538101" y="2216010"/>
                  </a:lnTo>
                  <a:lnTo>
                    <a:pt x="5521706" y="2259012"/>
                  </a:lnTo>
                  <a:lnTo>
                    <a:pt x="5511508" y="2304719"/>
                  </a:lnTo>
                  <a:lnTo>
                    <a:pt x="5507990" y="2352598"/>
                  </a:lnTo>
                  <a:lnTo>
                    <a:pt x="5511508" y="2400477"/>
                  </a:lnTo>
                  <a:lnTo>
                    <a:pt x="5521706" y="2446172"/>
                  </a:lnTo>
                  <a:lnTo>
                    <a:pt x="5538101" y="2489187"/>
                  </a:lnTo>
                  <a:lnTo>
                    <a:pt x="5560187" y="2529014"/>
                  </a:lnTo>
                  <a:lnTo>
                    <a:pt x="5587466" y="2565158"/>
                  </a:lnTo>
                  <a:lnTo>
                    <a:pt x="5619432" y="2597124"/>
                  </a:lnTo>
                  <a:lnTo>
                    <a:pt x="5655576" y="2624391"/>
                  </a:lnTo>
                  <a:lnTo>
                    <a:pt x="5695404" y="2646476"/>
                  </a:lnTo>
                  <a:lnTo>
                    <a:pt x="5738419" y="2662872"/>
                  </a:lnTo>
                  <a:lnTo>
                    <a:pt x="5784113" y="2673083"/>
                  </a:lnTo>
                  <a:lnTo>
                    <a:pt x="5831992" y="2676601"/>
                  </a:lnTo>
                  <a:lnTo>
                    <a:pt x="5879871" y="2673083"/>
                  </a:lnTo>
                  <a:lnTo>
                    <a:pt x="5925578" y="2662872"/>
                  </a:lnTo>
                  <a:lnTo>
                    <a:pt x="5968593" y="2646476"/>
                  </a:lnTo>
                  <a:lnTo>
                    <a:pt x="6008421" y="2624391"/>
                  </a:lnTo>
                  <a:lnTo>
                    <a:pt x="6044565" y="2597124"/>
                  </a:lnTo>
                  <a:lnTo>
                    <a:pt x="6076531" y="2565158"/>
                  </a:lnTo>
                  <a:lnTo>
                    <a:pt x="6103798" y="2529014"/>
                  </a:lnTo>
                  <a:lnTo>
                    <a:pt x="6125883" y="2489187"/>
                  </a:lnTo>
                  <a:lnTo>
                    <a:pt x="6142279" y="2446172"/>
                  </a:lnTo>
                  <a:lnTo>
                    <a:pt x="6152489" y="2400477"/>
                  </a:lnTo>
                  <a:lnTo>
                    <a:pt x="6155995" y="2352598"/>
                  </a:lnTo>
                  <a:close/>
                </a:path>
                <a:path w="6901815" h="5625465">
                  <a:moveTo>
                    <a:pt x="6901193" y="4282198"/>
                  </a:moveTo>
                  <a:lnTo>
                    <a:pt x="6897687" y="4234319"/>
                  </a:lnTo>
                  <a:lnTo>
                    <a:pt x="6887477" y="4188625"/>
                  </a:lnTo>
                  <a:lnTo>
                    <a:pt x="6871081" y="4145610"/>
                  </a:lnTo>
                  <a:lnTo>
                    <a:pt x="6848996" y="4105783"/>
                  </a:lnTo>
                  <a:lnTo>
                    <a:pt x="6821729" y="4069638"/>
                  </a:lnTo>
                  <a:lnTo>
                    <a:pt x="6789763" y="4037673"/>
                  </a:lnTo>
                  <a:lnTo>
                    <a:pt x="6753619" y="4010406"/>
                  </a:lnTo>
                  <a:lnTo>
                    <a:pt x="6713791" y="3988320"/>
                  </a:lnTo>
                  <a:lnTo>
                    <a:pt x="6670776" y="3971925"/>
                  </a:lnTo>
                  <a:lnTo>
                    <a:pt x="6625069" y="3961727"/>
                  </a:lnTo>
                  <a:lnTo>
                    <a:pt x="6577190" y="3958209"/>
                  </a:lnTo>
                  <a:lnTo>
                    <a:pt x="6529311" y="3961727"/>
                  </a:lnTo>
                  <a:lnTo>
                    <a:pt x="6483617" y="3971925"/>
                  </a:lnTo>
                  <a:lnTo>
                    <a:pt x="6440602" y="3988320"/>
                  </a:lnTo>
                  <a:lnTo>
                    <a:pt x="6400774" y="4010406"/>
                  </a:lnTo>
                  <a:lnTo>
                    <a:pt x="6364630" y="4037673"/>
                  </a:lnTo>
                  <a:lnTo>
                    <a:pt x="6332664" y="4069638"/>
                  </a:lnTo>
                  <a:lnTo>
                    <a:pt x="6305397" y="4105783"/>
                  </a:lnTo>
                  <a:lnTo>
                    <a:pt x="6283312" y="4145610"/>
                  </a:lnTo>
                  <a:lnTo>
                    <a:pt x="6266916" y="4188625"/>
                  </a:lnTo>
                  <a:lnTo>
                    <a:pt x="6256706" y="4234319"/>
                  </a:lnTo>
                  <a:lnTo>
                    <a:pt x="6253188" y="4282198"/>
                  </a:lnTo>
                  <a:lnTo>
                    <a:pt x="6256706" y="4330077"/>
                  </a:lnTo>
                  <a:lnTo>
                    <a:pt x="6266916" y="4375772"/>
                  </a:lnTo>
                  <a:lnTo>
                    <a:pt x="6283312" y="4418787"/>
                  </a:lnTo>
                  <a:lnTo>
                    <a:pt x="6305397" y="4458627"/>
                  </a:lnTo>
                  <a:lnTo>
                    <a:pt x="6332664" y="4494771"/>
                  </a:lnTo>
                  <a:lnTo>
                    <a:pt x="6364630" y="4526724"/>
                  </a:lnTo>
                  <a:lnTo>
                    <a:pt x="6400774" y="4554004"/>
                  </a:lnTo>
                  <a:lnTo>
                    <a:pt x="6440602" y="4576089"/>
                  </a:lnTo>
                  <a:lnTo>
                    <a:pt x="6483617" y="4592485"/>
                  </a:lnTo>
                  <a:lnTo>
                    <a:pt x="6529311" y="4602683"/>
                  </a:lnTo>
                  <a:lnTo>
                    <a:pt x="6577190" y="4606201"/>
                  </a:lnTo>
                  <a:lnTo>
                    <a:pt x="6625069" y="4602683"/>
                  </a:lnTo>
                  <a:lnTo>
                    <a:pt x="6670776" y="4592485"/>
                  </a:lnTo>
                  <a:lnTo>
                    <a:pt x="6713791" y="4576089"/>
                  </a:lnTo>
                  <a:lnTo>
                    <a:pt x="6753619" y="4554004"/>
                  </a:lnTo>
                  <a:lnTo>
                    <a:pt x="6789763" y="4526724"/>
                  </a:lnTo>
                  <a:lnTo>
                    <a:pt x="6821729" y="4494771"/>
                  </a:lnTo>
                  <a:lnTo>
                    <a:pt x="6848996" y="4458627"/>
                  </a:lnTo>
                  <a:lnTo>
                    <a:pt x="6871081" y="4418787"/>
                  </a:lnTo>
                  <a:lnTo>
                    <a:pt x="6887477" y="4375772"/>
                  </a:lnTo>
                  <a:lnTo>
                    <a:pt x="6897687" y="4330077"/>
                  </a:lnTo>
                  <a:lnTo>
                    <a:pt x="6901193" y="42821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14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sp>
          <p:nvSpPr>
            <p:cNvPr id="3" name="object 3"/>
            <p:cNvSpPr/>
            <p:nvPr/>
          </p:nvSpPr>
          <p:spPr>
            <a:xfrm>
              <a:off x="460375" y="460375"/>
              <a:ext cx="8691245" cy="6639559"/>
            </a:xfrm>
            <a:custGeom>
              <a:avLst/>
              <a:gdLst/>
              <a:ahLst/>
              <a:cxnLst/>
              <a:rect l="l" t="t" r="r" b="b"/>
              <a:pathLst>
                <a:path w="8691245" h="6639559">
                  <a:moveTo>
                    <a:pt x="0" y="6639255"/>
                  </a:moveTo>
                  <a:lnTo>
                    <a:pt x="8691245" y="6639255"/>
                  </a:lnTo>
                  <a:lnTo>
                    <a:pt x="869124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52002" y="853198"/>
              <a:ext cx="5184140" cy="5724525"/>
            </a:xfrm>
            <a:custGeom>
              <a:avLst/>
              <a:gdLst/>
              <a:ahLst/>
              <a:cxnLst/>
              <a:rect l="l" t="t" r="r" b="b"/>
              <a:pathLst>
                <a:path w="5184140" h="5724525">
                  <a:moveTo>
                    <a:pt x="575995" y="4485602"/>
                  </a:moveTo>
                  <a:lnTo>
                    <a:pt x="572223" y="4438878"/>
                  </a:lnTo>
                  <a:lnTo>
                    <a:pt x="561301" y="4394568"/>
                  </a:lnTo>
                  <a:lnTo>
                    <a:pt x="543839" y="4353242"/>
                  </a:lnTo>
                  <a:lnTo>
                    <a:pt x="520420" y="4315511"/>
                  </a:lnTo>
                  <a:lnTo>
                    <a:pt x="491642" y="4281944"/>
                  </a:lnTo>
                  <a:lnTo>
                    <a:pt x="458076" y="4253166"/>
                  </a:lnTo>
                  <a:lnTo>
                    <a:pt x="420344" y="4229747"/>
                  </a:lnTo>
                  <a:lnTo>
                    <a:pt x="379018" y="4212285"/>
                  </a:lnTo>
                  <a:lnTo>
                    <a:pt x="334708" y="4201376"/>
                  </a:lnTo>
                  <a:lnTo>
                    <a:pt x="287997" y="4197604"/>
                  </a:lnTo>
                  <a:lnTo>
                    <a:pt x="241274" y="4201376"/>
                  </a:lnTo>
                  <a:lnTo>
                    <a:pt x="196964" y="4212285"/>
                  </a:lnTo>
                  <a:lnTo>
                    <a:pt x="155638" y="4229747"/>
                  </a:lnTo>
                  <a:lnTo>
                    <a:pt x="117906" y="4253166"/>
                  </a:lnTo>
                  <a:lnTo>
                    <a:pt x="84353" y="4281944"/>
                  </a:lnTo>
                  <a:lnTo>
                    <a:pt x="55562" y="4315511"/>
                  </a:lnTo>
                  <a:lnTo>
                    <a:pt x="32143" y="4353242"/>
                  </a:lnTo>
                  <a:lnTo>
                    <a:pt x="14681" y="4394568"/>
                  </a:lnTo>
                  <a:lnTo>
                    <a:pt x="3759" y="4438878"/>
                  </a:lnTo>
                  <a:lnTo>
                    <a:pt x="0" y="4485602"/>
                  </a:lnTo>
                  <a:lnTo>
                    <a:pt x="3759" y="4532312"/>
                  </a:lnTo>
                  <a:lnTo>
                    <a:pt x="14681" y="4576635"/>
                  </a:lnTo>
                  <a:lnTo>
                    <a:pt x="32143" y="4617948"/>
                  </a:lnTo>
                  <a:lnTo>
                    <a:pt x="55562" y="4655693"/>
                  </a:lnTo>
                  <a:lnTo>
                    <a:pt x="84353" y="4689246"/>
                  </a:lnTo>
                  <a:lnTo>
                    <a:pt x="117906" y="4718037"/>
                  </a:lnTo>
                  <a:lnTo>
                    <a:pt x="155638" y="4741456"/>
                  </a:lnTo>
                  <a:lnTo>
                    <a:pt x="196964" y="4758931"/>
                  </a:lnTo>
                  <a:lnTo>
                    <a:pt x="241274" y="4769840"/>
                  </a:lnTo>
                  <a:lnTo>
                    <a:pt x="287997" y="4773612"/>
                  </a:lnTo>
                  <a:lnTo>
                    <a:pt x="334708" y="4769840"/>
                  </a:lnTo>
                  <a:lnTo>
                    <a:pt x="379018" y="4758931"/>
                  </a:lnTo>
                  <a:lnTo>
                    <a:pt x="420344" y="4741456"/>
                  </a:lnTo>
                  <a:lnTo>
                    <a:pt x="458076" y="4718037"/>
                  </a:lnTo>
                  <a:lnTo>
                    <a:pt x="491642" y="4689246"/>
                  </a:lnTo>
                  <a:lnTo>
                    <a:pt x="520420" y="4655693"/>
                  </a:lnTo>
                  <a:lnTo>
                    <a:pt x="543839" y="4617948"/>
                  </a:lnTo>
                  <a:lnTo>
                    <a:pt x="561301" y="4576635"/>
                  </a:lnTo>
                  <a:lnTo>
                    <a:pt x="572223" y="4532312"/>
                  </a:lnTo>
                  <a:lnTo>
                    <a:pt x="575995" y="4485602"/>
                  </a:lnTo>
                  <a:close/>
                </a:path>
                <a:path w="5184140" h="5724525">
                  <a:moveTo>
                    <a:pt x="2309393" y="882002"/>
                  </a:moveTo>
                  <a:lnTo>
                    <a:pt x="2305621" y="835279"/>
                  </a:lnTo>
                  <a:lnTo>
                    <a:pt x="2294712" y="790968"/>
                  </a:lnTo>
                  <a:lnTo>
                    <a:pt x="2277249" y="749642"/>
                  </a:lnTo>
                  <a:lnTo>
                    <a:pt x="2253818" y="711911"/>
                  </a:lnTo>
                  <a:lnTo>
                    <a:pt x="2225040" y="678345"/>
                  </a:lnTo>
                  <a:lnTo>
                    <a:pt x="2191474" y="649566"/>
                  </a:lnTo>
                  <a:lnTo>
                    <a:pt x="2153742" y="626148"/>
                  </a:lnTo>
                  <a:lnTo>
                    <a:pt x="2112416" y="608685"/>
                  </a:lnTo>
                  <a:lnTo>
                    <a:pt x="2068106" y="597776"/>
                  </a:lnTo>
                  <a:lnTo>
                    <a:pt x="2021395" y="594004"/>
                  </a:lnTo>
                  <a:lnTo>
                    <a:pt x="1974672" y="597776"/>
                  </a:lnTo>
                  <a:lnTo>
                    <a:pt x="1930361" y="608685"/>
                  </a:lnTo>
                  <a:lnTo>
                    <a:pt x="1889036" y="626148"/>
                  </a:lnTo>
                  <a:lnTo>
                    <a:pt x="1851304" y="649566"/>
                  </a:lnTo>
                  <a:lnTo>
                    <a:pt x="1817751" y="678345"/>
                  </a:lnTo>
                  <a:lnTo>
                    <a:pt x="1788960" y="711911"/>
                  </a:lnTo>
                  <a:lnTo>
                    <a:pt x="1765541" y="749642"/>
                  </a:lnTo>
                  <a:lnTo>
                    <a:pt x="1748078" y="790968"/>
                  </a:lnTo>
                  <a:lnTo>
                    <a:pt x="1737169" y="835279"/>
                  </a:lnTo>
                  <a:lnTo>
                    <a:pt x="1733397" y="882002"/>
                  </a:lnTo>
                  <a:lnTo>
                    <a:pt x="1737169" y="928712"/>
                  </a:lnTo>
                  <a:lnTo>
                    <a:pt x="1748078" y="973035"/>
                  </a:lnTo>
                  <a:lnTo>
                    <a:pt x="1765541" y="1014349"/>
                  </a:lnTo>
                  <a:lnTo>
                    <a:pt x="1788960" y="1052093"/>
                  </a:lnTo>
                  <a:lnTo>
                    <a:pt x="1817751" y="1085646"/>
                  </a:lnTo>
                  <a:lnTo>
                    <a:pt x="1851304" y="1114437"/>
                  </a:lnTo>
                  <a:lnTo>
                    <a:pt x="1889036" y="1137856"/>
                  </a:lnTo>
                  <a:lnTo>
                    <a:pt x="1930361" y="1155331"/>
                  </a:lnTo>
                  <a:lnTo>
                    <a:pt x="1974672" y="1166241"/>
                  </a:lnTo>
                  <a:lnTo>
                    <a:pt x="2021395" y="1170012"/>
                  </a:lnTo>
                  <a:lnTo>
                    <a:pt x="2068106" y="1166241"/>
                  </a:lnTo>
                  <a:lnTo>
                    <a:pt x="2112416" y="1155331"/>
                  </a:lnTo>
                  <a:lnTo>
                    <a:pt x="2153742" y="1137856"/>
                  </a:lnTo>
                  <a:lnTo>
                    <a:pt x="2191474" y="1114437"/>
                  </a:lnTo>
                  <a:lnTo>
                    <a:pt x="2225040" y="1085646"/>
                  </a:lnTo>
                  <a:lnTo>
                    <a:pt x="2253818" y="1052093"/>
                  </a:lnTo>
                  <a:lnTo>
                    <a:pt x="2277249" y="1014349"/>
                  </a:lnTo>
                  <a:lnTo>
                    <a:pt x="2294712" y="973035"/>
                  </a:lnTo>
                  <a:lnTo>
                    <a:pt x="2305621" y="928712"/>
                  </a:lnTo>
                  <a:lnTo>
                    <a:pt x="2309393" y="882002"/>
                  </a:lnTo>
                  <a:close/>
                </a:path>
                <a:path w="5184140" h="5724525">
                  <a:moveTo>
                    <a:pt x="2375992" y="4010393"/>
                  </a:moveTo>
                  <a:lnTo>
                    <a:pt x="2372220" y="3963670"/>
                  </a:lnTo>
                  <a:lnTo>
                    <a:pt x="2361311" y="3919359"/>
                  </a:lnTo>
                  <a:lnTo>
                    <a:pt x="2343848" y="3878034"/>
                  </a:lnTo>
                  <a:lnTo>
                    <a:pt x="2320417" y="3840302"/>
                  </a:lnTo>
                  <a:lnTo>
                    <a:pt x="2291638" y="3806736"/>
                  </a:lnTo>
                  <a:lnTo>
                    <a:pt x="2258072" y="3777958"/>
                  </a:lnTo>
                  <a:lnTo>
                    <a:pt x="2220341" y="3754539"/>
                  </a:lnTo>
                  <a:lnTo>
                    <a:pt x="2179015" y="3737076"/>
                  </a:lnTo>
                  <a:lnTo>
                    <a:pt x="2134705" y="3726167"/>
                  </a:lnTo>
                  <a:lnTo>
                    <a:pt x="2087994" y="3722395"/>
                  </a:lnTo>
                  <a:lnTo>
                    <a:pt x="2041283" y="3726167"/>
                  </a:lnTo>
                  <a:lnTo>
                    <a:pt x="1996960" y="3737076"/>
                  </a:lnTo>
                  <a:lnTo>
                    <a:pt x="1955634" y="3754539"/>
                  </a:lnTo>
                  <a:lnTo>
                    <a:pt x="1917903" y="3777958"/>
                  </a:lnTo>
                  <a:lnTo>
                    <a:pt x="1884349" y="3806736"/>
                  </a:lnTo>
                  <a:lnTo>
                    <a:pt x="1855558" y="3840302"/>
                  </a:lnTo>
                  <a:lnTo>
                    <a:pt x="1832140" y="3878034"/>
                  </a:lnTo>
                  <a:lnTo>
                    <a:pt x="1814677" y="3919359"/>
                  </a:lnTo>
                  <a:lnTo>
                    <a:pt x="1803768" y="3963670"/>
                  </a:lnTo>
                  <a:lnTo>
                    <a:pt x="1799996" y="4010393"/>
                  </a:lnTo>
                  <a:lnTo>
                    <a:pt x="1803768" y="4057104"/>
                  </a:lnTo>
                  <a:lnTo>
                    <a:pt x="1814677" y="4101427"/>
                  </a:lnTo>
                  <a:lnTo>
                    <a:pt x="1832140" y="4142740"/>
                  </a:lnTo>
                  <a:lnTo>
                    <a:pt x="1855558" y="4180484"/>
                  </a:lnTo>
                  <a:lnTo>
                    <a:pt x="1884349" y="4214038"/>
                  </a:lnTo>
                  <a:lnTo>
                    <a:pt x="1917903" y="4242828"/>
                  </a:lnTo>
                  <a:lnTo>
                    <a:pt x="1955634" y="4266247"/>
                  </a:lnTo>
                  <a:lnTo>
                    <a:pt x="1996960" y="4283722"/>
                  </a:lnTo>
                  <a:lnTo>
                    <a:pt x="2041283" y="4294632"/>
                  </a:lnTo>
                  <a:lnTo>
                    <a:pt x="2087994" y="4298404"/>
                  </a:lnTo>
                  <a:lnTo>
                    <a:pt x="2134705" y="4294632"/>
                  </a:lnTo>
                  <a:lnTo>
                    <a:pt x="2179015" y="4283722"/>
                  </a:lnTo>
                  <a:lnTo>
                    <a:pt x="2220341" y="4266247"/>
                  </a:lnTo>
                  <a:lnTo>
                    <a:pt x="2258072" y="4242828"/>
                  </a:lnTo>
                  <a:lnTo>
                    <a:pt x="2291638" y="4214038"/>
                  </a:lnTo>
                  <a:lnTo>
                    <a:pt x="2320417" y="4180484"/>
                  </a:lnTo>
                  <a:lnTo>
                    <a:pt x="2343848" y="4142740"/>
                  </a:lnTo>
                  <a:lnTo>
                    <a:pt x="2361311" y="4101427"/>
                  </a:lnTo>
                  <a:lnTo>
                    <a:pt x="2372220" y="4057104"/>
                  </a:lnTo>
                  <a:lnTo>
                    <a:pt x="2375992" y="4010393"/>
                  </a:lnTo>
                  <a:close/>
                </a:path>
                <a:path w="5184140" h="5724525">
                  <a:moveTo>
                    <a:pt x="2375992" y="2440800"/>
                  </a:moveTo>
                  <a:lnTo>
                    <a:pt x="2372220" y="2394077"/>
                  </a:lnTo>
                  <a:lnTo>
                    <a:pt x="2361311" y="2349766"/>
                  </a:lnTo>
                  <a:lnTo>
                    <a:pt x="2343848" y="2308441"/>
                  </a:lnTo>
                  <a:lnTo>
                    <a:pt x="2320417" y="2270709"/>
                  </a:lnTo>
                  <a:lnTo>
                    <a:pt x="2291638" y="2237155"/>
                  </a:lnTo>
                  <a:lnTo>
                    <a:pt x="2258072" y="2208365"/>
                  </a:lnTo>
                  <a:lnTo>
                    <a:pt x="2220341" y="2184946"/>
                  </a:lnTo>
                  <a:lnTo>
                    <a:pt x="2179015" y="2167483"/>
                  </a:lnTo>
                  <a:lnTo>
                    <a:pt x="2134705" y="2156574"/>
                  </a:lnTo>
                  <a:lnTo>
                    <a:pt x="2087994" y="2152802"/>
                  </a:lnTo>
                  <a:lnTo>
                    <a:pt x="2041283" y="2156574"/>
                  </a:lnTo>
                  <a:lnTo>
                    <a:pt x="1996960" y="2167483"/>
                  </a:lnTo>
                  <a:lnTo>
                    <a:pt x="1955634" y="2184946"/>
                  </a:lnTo>
                  <a:lnTo>
                    <a:pt x="1917903" y="2208365"/>
                  </a:lnTo>
                  <a:lnTo>
                    <a:pt x="1884349" y="2237155"/>
                  </a:lnTo>
                  <a:lnTo>
                    <a:pt x="1855558" y="2270709"/>
                  </a:lnTo>
                  <a:lnTo>
                    <a:pt x="1832140" y="2308441"/>
                  </a:lnTo>
                  <a:lnTo>
                    <a:pt x="1814677" y="2349766"/>
                  </a:lnTo>
                  <a:lnTo>
                    <a:pt x="1803768" y="2394077"/>
                  </a:lnTo>
                  <a:lnTo>
                    <a:pt x="1799996" y="2440800"/>
                  </a:lnTo>
                  <a:lnTo>
                    <a:pt x="1803768" y="2487511"/>
                  </a:lnTo>
                  <a:lnTo>
                    <a:pt x="1814677" y="2531834"/>
                  </a:lnTo>
                  <a:lnTo>
                    <a:pt x="1832140" y="2573159"/>
                  </a:lnTo>
                  <a:lnTo>
                    <a:pt x="1855558" y="2610891"/>
                  </a:lnTo>
                  <a:lnTo>
                    <a:pt x="1884349" y="2644444"/>
                  </a:lnTo>
                  <a:lnTo>
                    <a:pt x="1917903" y="2673235"/>
                  </a:lnTo>
                  <a:lnTo>
                    <a:pt x="1955634" y="2696667"/>
                  </a:lnTo>
                  <a:lnTo>
                    <a:pt x="1996960" y="2714129"/>
                  </a:lnTo>
                  <a:lnTo>
                    <a:pt x="2041283" y="2725039"/>
                  </a:lnTo>
                  <a:lnTo>
                    <a:pt x="2087994" y="2728811"/>
                  </a:lnTo>
                  <a:lnTo>
                    <a:pt x="2134705" y="2725039"/>
                  </a:lnTo>
                  <a:lnTo>
                    <a:pt x="2179015" y="2714129"/>
                  </a:lnTo>
                  <a:lnTo>
                    <a:pt x="2220341" y="2696667"/>
                  </a:lnTo>
                  <a:lnTo>
                    <a:pt x="2258072" y="2673235"/>
                  </a:lnTo>
                  <a:lnTo>
                    <a:pt x="2291638" y="2644444"/>
                  </a:lnTo>
                  <a:lnTo>
                    <a:pt x="2320417" y="2610891"/>
                  </a:lnTo>
                  <a:lnTo>
                    <a:pt x="2343848" y="2573159"/>
                  </a:lnTo>
                  <a:lnTo>
                    <a:pt x="2361311" y="2531834"/>
                  </a:lnTo>
                  <a:lnTo>
                    <a:pt x="2372220" y="2487511"/>
                  </a:lnTo>
                  <a:lnTo>
                    <a:pt x="2375992" y="2440800"/>
                  </a:lnTo>
                  <a:close/>
                </a:path>
                <a:path w="5184140" h="5724525">
                  <a:moveTo>
                    <a:pt x="2609989" y="5435993"/>
                  </a:moveTo>
                  <a:lnTo>
                    <a:pt x="2606217" y="5389270"/>
                  </a:lnTo>
                  <a:lnTo>
                    <a:pt x="2595308" y="5344960"/>
                  </a:lnTo>
                  <a:lnTo>
                    <a:pt x="2577846" y="5303634"/>
                  </a:lnTo>
                  <a:lnTo>
                    <a:pt x="2554427" y="5265902"/>
                  </a:lnTo>
                  <a:lnTo>
                    <a:pt x="2525636" y="5232336"/>
                  </a:lnTo>
                  <a:lnTo>
                    <a:pt x="2492083" y="5203558"/>
                  </a:lnTo>
                  <a:lnTo>
                    <a:pt x="2454338" y="5180139"/>
                  </a:lnTo>
                  <a:lnTo>
                    <a:pt x="2413025" y="5162677"/>
                  </a:lnTo>
                  <a:lnTo>
                    <a:pt x="2368702" y="5151767"/>
                  </a:lnTo>
                  <a:lnTo>
                    <a:pt x="2321991" y="5147996"/>
                  </a:lnTo>
                  <a:lnTo>
                    <a:pt x="2275281" y="5151767"/>
                  </a:lnTo>
                  <a:lnTo>
                    <a:pt x="2230958" y="5162677"/>
                  </a:lnTo>
                  <a:lnTo>
                    <a:pt x="2189645" y="5180139"/>
                  </a:lnTo>
                  <a:lnTo>
                    <a:pt x="2151900" y="5203558"/>
                  </a:lnTo>
                  <a:lnTo>
                    <a:pt x="2118347" y="5232336"/>
                  </a:lnTo>
                  <a:lnTo>
                    <a:pt x="2089556" y="5265902"/>
                  </a:lnTo>
                  <a:lnTo>
                    <a:pt x="2066137" y="5303634"/>
                  </a:lnTo>
                  <a:lnTo>
                    <a:pt x="2048675" y="5344960"/>
                  </a:lnTo>
                  <a:lnTo>
                    <a:pt x="2037765" y="5389270"/>
                  </a:lnTo>
                  <a:lnTo>
                    <a:pt x="2033993" y="5435993"/>
                  </a:lnTo>
                  <a:lnTo>
                    <a:pt x="2037765" y="5482704"/>
                  </a:lnTo>
                  <a:lnTo>
                    <a:pt x="2048675" y="5527027"/>
                  </a:lnTo>
                  <a:lnTo>
                    <a:pt x="2066137" y="5568340"/>
                  </a:lnTo>
                  <a:lnTo>
                    <a:pt x="2089556" y="5606085"/>
                  </a:lnTo>
                  <a:lnTo>
                    <a:pt x="2118347" y="5639638"/>
                  </a:lnTo>
                  <a:lnTo>
                    <a:pt x="2151900" y="5668429"/>
                  </a:lnTo>
                  <a:lnTo>
                    <a:pt x="2189645" y="5691848"/>
                  </a:lnTo>
                  <a:lnTo>
                    <a:pt x="2230958" y="5709323"/>
                  </a:lnTo>
                  <a:lnTo>
                    <a:pt x="2275281" y="5720232"/>
                  </a:lnTo>
                  <a:lnTo>
                    <a:pt x="2321991" y="5724004"/>
                  </a:lnTo>
                  <a:lnTo>
                    <a:pt x="2368702" y="5720232"/>
                  </a:lnTo>
                  <a:lnTo>
                    <a:pt x="2413025" y="5709323"/>
                  </a:lnTo>
                  <a:lnTo>
                    <a:pt x="2454338" y="5691848"/>
                  </a:lnTo>
                  <a:lnTo>
                    <a:pt x="2492083" y="5668429"/>
                  </a:lnTo>
                  <a:lnTo>
                    <a:pt x="2525636" y="5639638"/>
                  </a:lnTo>
                  <a:lnTo>
                    <a:pt x="2554427" y="5606085"/>
                  </a:lnTo>
                  <a:lnTo>
                    <a:pt x="2577846" y="5568340"/>
                  </a:lnTo>
                  <a:lnTo>
                    <a:pt x="2595308" y="5527027"/>
                  </a:lnTo>
                  <a:lnTo>
                    <a:pt x="2606217" y="5482704"/>
                  </a:lnTo>
                  <a:lnTo>
                    <a:pt x="2609989" y="5435993"/>
                  </a:lnTo>
                  <a:close/>
                </a:path>
                <a:path w="5184140" h="5724525">
                  <a:moveTo>
                    <a:pt x="3653993" y="1785607"/>
                  </a:moveTo>
                  <a:lnTo>
                    <a:pt x="3650221" y="1738896"/>
                  </a:lnTo>
                  <a:lnTo>
                    <a:pt x="3639312" y="1694573"/>
                  </a:lnTo>
                  <a:lnTo>
                    <a:pt x="3621849" y="1653247"/>
                  </a:lnTo>
                  <a:lnTo>
                    <a:pt x="3598418" y="1615516"/>
                  </a:lnTo>
                  <a:lnTo>
                    <a:pt x="3569639" y="1581962"/>
                  </a:lnTo>
                  <a:lnTo>
                    <a:pt x="3536073" y="1553171"/>
                  </a:lnTo>
                  <a:lnTo>
                    <a:pt x="3498342" y="1529753"/>
                  </a:lnTo>
                  <a:lnTo>
                    <a:pt x="3457016" y="1512290"/>
                  </a:lnTo>
                  <a:lnTo>
                    <a:pt x="3412706" y="1501381"/>
                  </a:lnTo>
                  <a:lnTo>
                    <a:pt x="3365995" y="1497609"/>
                  </a:lnTo>
                  <a:lnTo>
                    <a:pt x="3319272" y="1501381"/>
                  </a:lnTo>
                  <a:lnTo>
                    <a:pt x="3274961" y="1512290"/>
                  </a:lnTo>
                  <a:lnTo>
                    <a:pt x="3233636" y="1529753"/>
                  </a:lnTo>
                  <a:lnTo>
                    <a:pt x="3195904" y="1553171"/>
                  </a:lnTo>
                  <a:lnTo>
                    <a:pt x="3162350" y="1581962"/>
                  </a:lnTo>
                  <a:lnTo>
                    <a:pt x="3133560" y="1615516"/>
                  </a:lnTo>
                  <a:lnTo>
                    <a:pt x="3110141" y="1653247"/>
                  </a:lnTo>
                  <a:lnTo>
                    <a:pt x="3092678" y="1694573"/>
                  </a:lnTo>
                  <a:lnTo>
                    <a:pt x="3081769" y="1738896"/>
                  </a:lnTo>
                  <a:lnTo>
                    <a:pt x="3077997" y="1785607"/>
                  </a:lnTo>
                  <a:lnTo>
                    <a:pt x="3081769" y="1832317"/>
                  </a:lnTo>
                  <a:lnTo>
                    <a:pt x="3092678" y="1876640"/>
                  </a:lnTo>
                  <a:lnTo>
                    <a:pt x="3110141" y="1917966"/>
                  </a:lnTo>
                  <a:lnTo>
                    <a:pt x="3133560" y="1955698"/>
                  </a:lnTo>
                  <a:lnTo>
                    <a:pt x="3162350" y="1989264"/>
                  </a:lnTo>
                  <a:lnTo>
                    <a:pt x="3195904" y="2018042"/>
                  </a:lnTo>
                  <a:lnTo>
                    <a:pt x="3233636" y="2041474"/>
                  </a:lnTo>
                  <a:lnTo>
                    <a:pt x="3274961" y="2058936"/>
                  </a:lnTo>
                  <a:lnTo>
                    <a:pt x="3319272" y="2069846"/>
                  </a:lnTo>
                  <a:lnTo>
                    <a:pt x="3365995" y="2073617"/>
                  </a:lnTo>
                  <a:lnTo>
                    <a:pt x="3412706" y="2069846"/>
                  </a:lnTo>
                  <a:lnTo>
                    <a:pt x="3457016" y="2058936"/>
                  </a:lnTo>
                  <a:lnTo>
                    <a:pt x="3498342" y="2041474"/>
                  </a:lnTo>
                  <a:lnTo>
                    <a:pt x="3536073" y="2018042"/>
                  </a:lnTo>
                  <a:lnTo>
                    <a:pt x="3569639" y="1989264"/>
                  </a:lnTo>
                  <a:lnTo>
                    <a:pt x="3598418" y="1955698"/>
                  </a:lnTo>
                  <a:lnTo>
                    <a:pt x="3621849" y="1917966"/>
                  </a:lnTo>
                  <a:lnTo>
                    <a:pt x="3639312" y="1876640"/>
                  </a:lnTo>
                  <a:lnTo>
                    <a:pt x="3650221" y="1832317"/>
                  </a:lnTo>
                  <a:lnTo>
                    <a:pt x="3653993" y="1785607"/>
                  </a:lnTo>
                  <a:close/>
                </a:path>
                <a:path w="5184140" h="5724525">
                  <a:moveTo>
                    <a:pt x="3697186" y="4456798"/>
                  </a:moveTo>
                  <a:lnTo>
                    <a:pt x="3693414" y="4410087"/>
                  </a:lnTo>
                  <a:lnTo>
                    <a:pt x="3682504" y="4365764"/>
                  </a:lnTo>
                  <a:lnTo>
                    <a:pt x="3665042" y="4324439"/>
                  </a:lnTo>
                  <a:lnTo>
                    <a:pt x="3641623" y="4286707"/>
                  </a:lnTo>
                  <a:lnTo>
                    <a:pt x="3612832" y="4253154"/>
                  </a:lnTo>
                  <a:lnTo>
                    <a:pt x="3579279" y="4224363"/>
                  </a:lnTo>
                  <a:lnTo>
                    <a:pt x="3541547" y="4200944"/>
                  </a:lnTo>
                  <a:lnTo>
                    <a:pt x="3500221" y="4183481"/>
                  </a:lnTo>
                  <a:lnTo>
                    <a:pt x="3455898" y="4172572"/>
                  </a:lnTo>
                  <a:lnTo>
                    <a:pt x="3409188" y="4168800"/>
                  </a:lnTo>
                  <a:lnTo>
                    <a:pt x="3362477" y="4172572"/>
                  </a:lnTo>
                  <a:lnTo>
                    <a:pt x="3318167" y="4183481"/>
                  </a:lnTo>
                  <a:lnTo>
                    <a:pt x="3276841" y="4200944"/>
                  </a:lnTo>
                  <a:lnTo>
                    <a:pt x="3239109" y="4224363"/>
                  </a:lnTo>
                  <a:lnTo>
                    <a:pt x="3205543" y="4253154"/>
                  </a:lnTo>
                  <a:lnTo>
                    <a:pt x="3176765" y="4286707"/>
                  </a:lnTo>
                  <a:lnTo>
                    <a:pt x="3153333" y="4324439"/>
                  </a:lnTo>
                  <a:lnTo>
                    <a:pt x="3135871" y="4365764"/>
                  </a:lnTo>
                  <a:lnTo>
                    <a:pt x="3124962" y="4410087"/>
                  </a:lnTo>
                  <a:lnTo>
                    <a:pt x="3121190" y="4456798"/>
                  </a:lnTo>
                  <a:lnTo>
                    <a:pt x="3124962" y="4503521"/>
                  </a:lnTo>
                  <a:lnTo>
                    <a:pt x="3135871" y="4547832"/>
                  </a:lnTo>
                  <a:lnTo>
                    <a:pt x="3153333" y="4589157"/>
                  </a:lnTo>
                  <a:lnTo>
                    <a:pt x="3176765" y="4626889"/>
                  </a:lnTo>
                  <a:lnTo>
                    <a:pt x="3205543" y="4660455"/>
                  </a:lnTo>
                  <a:lnTo>
                    <a:pt x="3239109" y="4689233"/>
                  </a:lnTo>
                  <a:lnTo>
                    <a:pt x="3276841" y="4712665"/>
                  </a:lnTo>
                  <a:lnTo>
                    <a:pt x="3318167" y="4730127"/>
                  </a:lnTo>
                  <a:lnTo>
                    <a:pt x="3362477" y="4741037"/>
                  </a:lnTo>
                  <a:lnTo>
                    <a:pt x="3409188" y="4744809"/>
                  </a:lnTo>
                  <a:lnTo>
                    <a:pt x="3455898" y="4741037"/>
                  </a:lnTo>
                  <a:lnTo>
                    <a:pt x="3500221" y="4730127"/>
                  </a:lnTo>
                  <a:lnTo>
                    <a:pt x="3541547" y="4712665"/>
                  </a:lnTo>
                  <a:lnTo>
                    <a:pt x="3579279" y="4689233"/>
                  </a:lnTo>
                  <a:lnTo>
                    <a:pt x="3612832" y="4660455"/>
                  </a:lnTo>
                  <a:lnTo>
                    <a:pt x="3641623" y="4626889"/>
                  </a:lnTo>
                  <a:lnTo>
                    <a:pt x="3665042" y="4589157"/>
                  </a:lnTo>
                  <a:lnTo>
                    <a:pt x="3682504" y="4547832"/>
                  </a:lnTo>
                  <a:lnTo>
                    <a:pt x="3693414" y="4503521"/>
                  </a:lnTo>
                  <a:lnTo>
                    <a:pt x="3697186" y="4456798"/>
                  </a:lnTo>
                  <a:close/>
                </a:path>
                <a:path w="5184140" h="5724525">
                  <a:moveTo>
                    <a:pt x="3815994" y="287997"/>
                  </a:moveTo>
                  <a:lnTo>
                    <a:pt x="3812222" y="241287"/>
                  </a:lnTo>
                  <a:lnTo>
                    <a:pt x="3801300" y="196964"/>
                  </a:lnTo>
                  <a:lnTo>
                    <a:pt x="3783838" y="155651"/>
                  </a:lnTo>
                  <a:lnTo>
                    <a:pt x="3760419" y="117906"/>
                  </a:lnTo>
                  <a:lnTo>
                    <a:pt x="3731641" y="84353"/>
                  </a:lnTo>
                  <a:lnTo>
                    <a:pt x="3698075" y="55562"/>
                  </a:lnTo>
                  <a:lnTo>
                    <a:pt x="3660343" y="32143"/>
                  </a:lnTo>
                  <a:lnTo>
                    <a:pt x="3619017" y="14681"/>
                  </a:lnTo>
                  <a:lnTo>
                    <a:pt x="3574707" y="3771"/>
                  </a:lnTo>
                  <a:lnTo>
                    <a:pt x="3527996" y="0"/>
                  </a:lnTo>
                  <a:lnTo>
                    <a:pt x="3481273" y="3771"/>
                  </a:lnTo>
                  <a:lnTo>
                    <a:pt x="3436963" y="14681"/>
                  </a:lnTo>
                  <a:lnTo>
                    <a:pt x="3395637" y="32143"/>
                  </a:lnTo>
                  <a:lnTo>
                    <a:pt x="3357905" y="55562"/>
                  </a:lnTo>
                  <a:lnTo>
                    <a:pt x="3324352" y="84353"/>
                  </a:lnTo>
                  <a:lnTo>
                    <a:pt x="3295561" y="117906"/>
                  </a:lnTo>
                  <a:lnTo>
                    <a:pt x="3272142" y="155651"/>
                  </a:lnTo>
                  <a:lnTo>
                    <a:pt x="3254679" y="196964"/>
                  </a:lnTo>
                  <a:lnTo>
                    <a:pt x="3243757" y="241287"/>
                  </a:lnTo>
                  <a:lnTo>
                    <a:pt x="3239998" y="287997"/>
                  </a:lnTo>
                  <a:lnTo>
                    <a:pt x="3243757" y="334721"/>
                  </a:lnTo>
                  <a:lnTo>
                    <a:pt x="3254679" y="379031"/>
                  </a:lnTo>
                  <a:lnTo>
                    <a:pt x="3272142" y="420357"/>
                  </a:lnTo>
                  <a:lnTo>
                    <a:pt x="3295561" y="458089"/>
                  </a:lnTo>
                  <a:lnTo>
                    <a:pt x="3324352" y="491655"/>
                  </a:lnTo>
                  <a:lnTo>
                    <a:pt x="3357905" y="520446"/>
                  </a:lnTo>
                  <a:lnTo>
                    <a:pt x="3395637" y="543864"/>
                  </a:lnTo>
                  <a:lnTo>
                    <a:pt x="3436963" y="561327"/>
                  </a:lnTo>
                  <a:lnTo>
                    <a:pt x="3481273" y="572236"/>
                  </a:lnTo>
                  <a:lnTo>
                    <a:pt x="3527996" y="576008"/>
                  </a:lnTo>
                  <a:lnTo>
                    <a:pt x="3574707" y="572236"/>
                  </a:lnTo>
                  <a:lnTo>
                    <a:pt x="3619017" y="561327"/>
                  </a:lnTo>
                  <a:lnTo>
                    <a:pt x="3660343" y="543864"/>
                  </a:lnTo>
                  <a:lnTo>
                    <a:pt x="3698075" y="520446"/>
                  </a:lnTo>
                  <a:lnTo>
                    <a:pt x="3731641" y="491655"/>
                  </a:lnTo>
                  <a:lnTo>
                    <a:pt x="3760419" y="458089"/>
                  </a:lnTo>
                  <a:lnTo>
                    <a:pt x="3783838" y="420357"/>
                  </a:lnTo>
                  <a:lnTo>
                    <a:pt x="3801300" y="379031"/>
                  </a:lnTo>
                  <a:lnTo>
                    <a:pt x="3812222" y="334721"/>
                  </a:lnTo>
                  <a:lnTo>
                    <a:pt x="3815994" y="287997"/>
                  </a:lnTo>
                  <a:close/>
                </a:path>
                <a:path w="5184140" h="5724525">
                  <a:moveTo>
                    <a:pt x="4762792" y="3045612"/>
                  </a:moveTo>
                  <a:lnTo>
                    <a:pt x="4759020" y="2998889"/>
                  </a:lnTo>
                  <a:lnTo>
                    <a:pt x="4748111" y="2954578"/>
                  </a:lnTo>
                  <a:lnTo>
                    <a:pt x="4730648" y="2913253"/>
                  </a:lnTo>
                  <a:lnTo>
                    <a:pt x="4707217" y="2875521"/>
                  </a:lnTo>
                  <a:lnTo>
                    <a:pt x="4678438" y="2841968"/>
                  </a:lnTo>
                  <a:lnTo>
                    <a:pt x="4644872" y="2813177"/>
                  </a:lnTo>
                  <a:lnTo>
                    <a:pt x="4607141" y="2789758"/>
                  </a:lnTo>
                  <a:lnTo>
                    <a:pt x="4565815" y="2772295"/>
                  </a:lnTo>
                  <a:lnTo>
                    <a:pt x="4521505" y="2761386"/>
                  </a:lnTo>
                  <a:lnTo>
                    <a:pt x="4474794" y="2757614"/>
                  </a:lnTo>
                  <a:lnTo>
                    <a:pt x="4428083" y="2761386"/>
                  </a:lnTo>
                  <a:lnTo>
                    <a:pt x="4383760" y="2772295"/>
                  </a:lnTo>
                  <a:lnTo>
                    <a:pt x="4342435" y="2789758"/>
                  </a:lnTo>
                  <a:lnTo>
                    <a:pt x="4304703" y="2813177"/>
                  </a:lnTo>
                  <a:lnTo>
                    <a:pt x="4271149" y="2841968"/>
                  </a:lnTo>
                  <a:lnTo>
                    <a:pt x="4242359" y="2875521"/>
                  </a:lnTo>
                  <a:lnTo>
                    <a:pt x="4218940" y="2913253"/>
                  </a:lnTo>
                  <a:lnTo>
                    <a:pt x="4201477" y="2954578"/>
                  </a:lnTo>
                  <a:lnTo>
                    <a:pt x="4190568" y="2998889"/>
                  </a:lnTo>
                  <a:lnTo>
                    <a:pt x="4186796" y="3045612"/>
                  </a:lnTo>
                  <a:lnTo>
                    <a:pt x="4190568" y="3092323"/>
                  </a:lnTo>
                  <a:lnTo>
                    <a:pt x="4201477" y="3136646"/>
                  </a:lnTo>
                  <a:lnTo>
                    <a:pt x="4218940" y="3177971"/>
                  </a:lnTo>
                  <a:lnTo>
                    <a:pt x="4242359" y="3215703"/>
                  </a:lnTo>
                  <a:lnTo>
                    <a:pt x="4271149" y="3249257"/>
                  </a:lnTo>
                  <a:lnTo>
                    <a:pt x="4304703" y="3278047"/>
                  </a:lnTo>
                  <a:lnTo>
                    <a:pt x="4342435" y="3301479"/>
                  </a:lnTo>
                  <a:lnTo>
                    <a:pt x="4383760" y="3318941"/>
                  </a:lnTo>
                  <a:lnTo>
                    <a:pt x="4428083" y="3329851"/>
                  </a:lnTo>
                  <a:lnTo>
                    <a:pt x="4474794" y="3333623"/>
                  </a:lnTo>
                  <a:lnTo>
                    <a:pt x="4521505" y="3329851"/>
                  </a:lnTo>
                  <a:lnTo>
                    <a:pt x="4565815" y="3318941"/>
                  </a:lnTo>
                  <a:lnTo>
                    <a:pt x="4607141" y="3301479"/>
                  </a:lnTo>
                  <a:lnTo>
                    <a:pt x="4644872" y="3278047"/>
                  </a:lnTo>
                  <a:lnTo>
                    <a:pt x="4678438" y="3249257"/>
                  </a:lnTo>
                  <a:lnTo>
                    <a:pt x="4707217" y="3215703"/>
                  </a:lnTo>
                  <a:lnTo>
                    <a:pt x="4730648" y="3177971"/>
                  </a:lnTo>
                  <a:lnTo>
                    <a:pt x="4748111" y="3136646"/>
                  </a:lnTo>
                  <a:lnTo>
                    <a:pt x="4759020" y="3092323"/>
                  </a:lnTo>
                  <a:lnTo>
                    <a:pt x="4762792" y="3045612"/>
                  </a:lnTo>
                  <a:close/>
                </a:path>
                <a:path w="5184140" h="5724525">
                  <a:moveTo>
                    <a:pt x="5183987" y="5198415"/>
                  </a:moveTo>
                  <a:lnTo>
                    <a:pt x="5180215" y="5151691"/>
                  </a:lnTo>
                  <a:lnTo>
                    <a:pt x="5169306" y="5107381"/>
                  </a:lnTo>
                  <a:lnTo>
                    <a:pt x="5151844" y="5066055"/>
                  </a:lnTo>
                  <a:lnTo>
                    <a:pt x="5128425" y="5028323"/>
                  </a:lnTo>
                  <a:lnTo>
                    <a:pt x="5099634" y="4994757"/>
                  </a:lnTo>
                  <a:lnTo>
                    <a:pt x="5066081" y="4965979"/>
                  </a:lnTo>
                  <a:lnTo>
                    <a:pt x="5028336" y="4942560"/>
                  </a:lnTo>
                  <a:lnTo>
                    <a:pt x="4987023" y="4925098"/>
                  </a:lnTo>
                  <a:lnTo>
                    <a:pt x="4942700" y="4914176"/>
                  </a:lnTo>
                  <a:lnTo>
                    <a:pt x="4895989" y="4910417"/>
                  </a:lnTo>
                  <a:lnTo>
                    <a:pt x="4849279" y="4914176"/>
                  </a:lnTo>
                  <a:lnTo>
                    <a:pt x="4804956" y="4925098"/>
                  </a:lnTo>
                  <a:lnTo>
                    <a:pt x="4763643" y="4942560"/>
                  </a:lnTo>
                  <a:lnTo>
                    <a:pt x="4725898" y="4965979"/>
                  </a:lnTo>
                  <a:lnTo>
                    <a:pt x="4692345" y="4994757"/>
                  </a:lnTo>
                  <a:lnTo>
                    <a:pt x="4663554" y="5028323"/>
                  </a:lnTo>
                  <a:lnTo>
                    <a:pt x="4640135" y="5066055"/>
                  </a:lnTo>
                  <a:lnTo>
                    <a:pt x="4622673" y="5107381"/>
                  </a:lnTo>
                  <a:lnTo>
                    <a:pt x="4611763" y="5151691"/>
                  </a:lnTo>
                  <a:lnTo>
                    <a:pt x="4607992" y="5198415"/>
                  </a:lnTo>
                  <a:lnTo>
                    <a:pt x="4611763" y="5245125"/>
                  </a:lnTo>
                  <a:lnTo>
                    <a:pt x="4622673" y="5289435"/>
                  </a:lnTo>
                  <a:lnTo>
                    <a:pt x="4640135" y="5330761"/>
                  </a:lnTo>
                  <a:lnTo>
                    <a:pt x="4663554" y="5368506"/>
                  </a:lnTo>
                  <a:lnTo>
                    <a:pt x="4692345" y="5402059"/>
                  </a:lnTo>
                  <a:lnTo>
                    <a:pt x="4725898" y="5430850"/>
                  </a:lnTo>
                  <a:lnTo>
                    <a:pt x="4763643" y="5454269"/>
                  </a:lnTo>
                  <a:lnTo>
                    <a:pt x="4804956" y="5471731"/>
                  </a:lnTo>
                  <a:lnTo>
                    <a:pt x="4849279" y="5482653"/>
                  </a:lnTo>
                  <a:lnTo>
                    <a:pt x="4895989" y="5486425"/>
                  </a:lnTo>
                  <a:lnTo>
                    <a:pt x="4942700" y="5482653"/>
                  </a:lnTo>
                  <a:lnTo>
                    <a:pt x="4987023" y="5471731"/>
                  </a:lnTo>
                  <a:lnTo>
                    <a:pt x="5028336" y="5454269"/>
                  </a:lnTo>
                  <a:lnTo>
                    <a:pt x="5066081" y="5430850"/>
                  </a:lnTo>
                  <a:lnTo>
                    <a:pt x="5099634" y="5402059"/>
                  </a:lnTo>
                  <a:lnTo>
                    <a:pt x="5128425" y="5368506"/>
                  </a:lnTo>
                  <a:lnTo>
                    <a:pt x="5151844" y="5330761"/>
                  </a:lnTo>
                  <a:lnTo>
                    <a:pt x="5169306" y="5289435"/>
                  </a:lnTo>
                  <a:lnTo>
                    <a:pt x="5180215" y="5245125"/>
                  </a:lnTo>
                  <a:lnTo>
                    <a:pt x="5183987" y="51984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15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sp>
          <p:nvSpPr>
            <p:cNvPr id="3" name="object 3"/>
            <p:cNvSpPr/>
            <p:nvPr/>
          </p:nvSpPr>
          <p:spPr>
            <a:xfrm>
              <a:off x="460375" y="460375"/>
              <a:ext cx="8691245" cy="6639559"/>
            </a:xfrm>
            <a:custGeom>
              <a:avLst/>
              <a:gdLst/>
              <a:ahLst/>
              <a:cxnLst/>
              <a:rect l="l" t="t" r="r" b="b"/>
              <a:pathLst>
                <a:path w="8691245" h="6639559">
                  <a:moveTo>
                    <a:pt x="0" y="6639255"/>
                  </a:moveTo>
                  <a:lnTo>
                    <a:pt x="8691245" y="6639255"/>
                  </a:lnTo>
                  <a:lnTo>
                    <a:pt x="869124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29244" y="878839"/>
              <a:ext cx="5953760" cy="5802630"/>
            </a:xfrm>
            <a:custGeom>
              <a:avLst/>
              <a:gdLst/>
              <a:ahLst/>
              <a:cxnLst/>
              <a:rect l="l" t="t" r="r" b="b"/>
              <a:pathLst>
                <a:path w="5953759" h="5802630">
                  <a:moveTo>
                    <a:pt x="812698" y="4148569"/>
                  </a:moveTo>
                  <a:lnTo>
                    <a:pt x="809967" y="4101173"/>
                  </a:lnTo>
                  <a:lnTo>
                    <a:pt x="801966" y="4055389"/>
                  </a:lnTo>
                  <a:lnTo>
                    <a:pt x="789012" y="4011523"/>
                  </a:lnTo>
                  <a:lnTo>
                    <a:pt x="771398" y="3969867"/>
                  </a:lnTo>
                  <a:lnTo>
                    <a:pt x="749439" y="3930726"/>
                  </a:lnTo>
                  <a:lnTo>
                    <a:pt x="723430" y="3894417"/>
                  </a:lnTo>
                  <a:lnTo>
                    <a:pt x="693686" y="3861231"/>
                  </a:lnTo>
                  <a:lnTo>
                    <a:pt x="660501" y="3831488"/>
                  </a:lnTo>
                  <a:lnTo>
                    <a:pt x="624192" y="3805478"/>
                  </a:lnTo>
                  <a:lnTo>
                    <a:pt x="585050" y="3783520"/>
                  </a:lnTo>
                  <a:lnTo>
                    <a:pt x="543394" y="3765905"/>
                  </a:lnTo>
                  <a:lnTo>
                    <a:pt x="499516" y="3752951"/>
                  </a:lnTo>
                  <a:lnTo>
                    <a:pt x="453732" y="3744950"/>
                  </a:lnTo>
                  <a:lnTo>
                    <a:pt x="406349" y="3742220"/>
                  </a:lnTo>
                  <a:lnTo>
                    <a:pt x="358965" y="3744950"/>
                  </a:lnTo>
                  <a:lnTo>
                    <a:pt x="313182" y="3752951"/>
                  </a:lnTo>
                  <a:lnTo>
                    <a:pt x="269303" y="3765905"/>
                  </a:lnTo>
                  <a:lnTo>
                    <a:pt x="227647" y="3783520"/>
                  </a:lnTo>
                  <a:lnTo>
                    <a:pt x="188506" y="3805478"/>
                  </a:lnTo>
                  <a:lnTo>
                    <a:pt x="152196" y="3831488"/>
                  </a:lnTo>
                  <a:lnTo>
                    <a:pt x="119011" y="3861231"/>
                  </a:lnTo>
                  <a:lnTo>
                    <a:pt x="89268" y="3894417"/>
                  </a:lnTo>
                  <a:lnTo>
                    <a:pt x="63258" y="3930726"/>
                  </a:lnTo>
                  <a:lnTo>
                    <a:pt x="41300" y="3969867"/>
                  </a:lnTo>
                  <a:lnTo>
                    <a:pt x="23685" y="4011523"/>
                  </a:lnTo>
                  <a:lnTo>
                    <a:pt x="10731" y="4055389"/>
                  </a:lnTo>
                  <a:lnTo>
                    <a:pt x="2730" y="4101173"/>
                  </a:lnTo>
                  <a:lnTo>
                    <a:pt x="0" y="4148569"/>
                  </a:lnTo>
                  <a:lnTo>
                    <a:pt x="2730" y="4195953"/>
                  </a:lnTo>
                  <a:lnTo>
                    <a:pt x="10731" y="4241736"/>
                  </a:lnTo>
                  <a:lnTo>
                    <a:pt x="23685" y="4285615"/>
                  </a:lnTo>
                  <a:lnTo>
                    <a:pt x="41300" y="4327271"/>
                  </a:lnTo>
                  <a:lnTo>
                    <a:pt x="63258" y="4366412"/>
                  </a:lnTo>
                  <a:lnTo>
                    <a:pt x="89268" y="4402721"/>
                  </a:lnTo>
                  <a:lnTo>
                    <a:pt x="119011" y="4435907"/>
                  </a:lnTo>
                  <a:lnTo>
                    <a:pt x="152196" y="4465650"/>
                  </a:lnTo>
                  <a:lnTo>
                    <a:pt x="188506" y="4491647"/>
                  </a:lnTo>
                  <a:lnTo>
                    <a:pt x="227647" y="4513618"/>
                  </a:lnTo>
                  <a:lnTo>
                    <a:pt x="269303" y="4531220"/>
                  </a:lnTo>
                  <a:lnTo>
                    <a:pt x="313182" y="4544187"/>
                  </a:lnTo>
                  <a:lnTo>
                    <a:pt x="358965" y="4552175"/>
                  </a:lnTo>
                  <a:lnTo>
                    <a:pt x="406349" y="4554918"/>
                  </a:lnTo>
                  <a:lnTo>
                    <a:pt x="453732" y="4552175"/>
                  </a:lnTo>
                  <a:lnTo>
                    <a:pt x="499516" y="4544187"/>
                  </a:lnTo>
                  <a:lnTo>
                    <a:pt x="543394" y="4531220"/>
                  </a:lnTo>
                  <a:lnTo>
                    <a:pt x="585050" y="4513618"/>
                  </a:lnTo>
                  <a:lnTo>
                    <a:pt x="624192" y="4491647"/>
                  </a:lnTo>
                  <a:lnTo>
                    <a:pt x="660501" y="4465650"/>
                  </a:lnTo>
                  <a:lnTo>
                    <a:pt x="693686" y="4435907"/>
                  </a:lnTo>
                  <a:lnTo>
                    <a:pt x="723430" y="4402721"/>
                  </a:lnTo>
                  <a:lnTo>
                    <a:pt x="749439" y="4366412"/>
                  </a:lnTo>
                  <a:lnTo>
                    <a:pt x="771398" y="4327271"/>
                  </a:lnTo>
                  <a:lnTo>
                    <a:pt x="789012" y="4285615"/>
                  </a:lnTo>
                  <a:lnTo>
                    <a:pt x="801966" y="4241736"/>
                  </a:lnTo>
                  <a:lnTo>
                    <a:pt x="809967" y="4195953"/>
                  </a:lnTo>
                  <a:lnTo>
                    <a:pt x="812698" y="4148569"/>
                  </a:lnTo>
                  <a:close/>
                </a:path>
                <a:path w="5953759" h="5802630">
                  <a:moveTo>
                    <a:pt x="2097900" y="5395963"/>
                  </a:moveTo>
                  <a:lnTo>
                    <a:pt x="2095169" y="5348579"/>
                  </a:lnTo>
                  <a:lnTo>
                    <a:pt x="2087168" y="5302796"/>
                  </a:lnTo>
                  <a:lnTo>
                    <a:pt x="2074214" y="5258930"/>
                  </a:lnTo>
                  <a:lnTo>
                    <a:pt x="2056599" y="5217274"/>
                  </a:lnTo>
                  <a:lnTo>
                    <a:pt x="2034641" y="5178133"/>
                  </a:lnTo>
                  <a:lnTo>
                    <a:pt x="2008632" y="5141823"/>
                  </a:lnTo>
                  <a:lnTo>
                    <a:pt x="1978888" y="5108638"/>
                  </a:lnTo>
                  <a:lnTo>
                    <a:pt x="1945703" y="5078895"/>
                  </a:lnTo>
                  <a:lnTo>
                    <a:pt x="1909394" y="5052885"/>
                  </a:lnTo>
                  <a:lnTo>
                    <a:pt x="1870252" y="5030927"/>
                  </a:lnTo>
                  <a:lnTo>
                    <a:pt x="1828596" y="5013312"/>
                  </a:lnTo>
                  <a:lnTo>
                    <a:pt x="1784718" y="5000345"/>
                  </a:lnTo>
                  <a:lnTo>
                    <a:pt x="1738934" y="4992357"/>
                  </a:lnTo>
                  <a:lnTo>
                    <a:pt x="1691551" y="4989614"/>
                  </a:lnTo>
                  <a:lnTo>
                    <a:pt x="1644154" y="4992357"/>
                  </a:lnTo>
                  <a:lnTo>
                    <a:pt x="1598371" y="5000345"/>
                  </a:lnTo>
                  <a:lnTo>
                    <a:pt x="1554505" y="5013312"/>
                  </a:lnTo>
                  <a:lnTo>
                    <a:pt x="1512849" y="5030927"/>
                  </a:lnTo>
                  <a:lnTo>
                    <a:pt x="1473708" y="5052885"/>
                  </a:lnTo>
                  <a:lnTo>
                    <a:pt x="1437398" y="5078895"/>
                  </a:lnTo>
                  <a:lnTo>
                    <a:pt x="1404213" y="5108638"/>
                  </a:lnTo>
                  <a:lnTo>
                    <a:pt x="1374470" y="5141823"/>
                  </a:lnTo>
                  <a:lnTo>
                    <a:pt x="1348460" y="5178133"/>
                  </a:lnTo>
                  <a:lnTo>
                    <a:pt x="1326502" y="5217274"/>
                  </a:lnTo>
                  <a:lnTo>
                    <a:pt x="1308887" y="5258930"/>
                  </a:lnTo>
                  <a:lnTo>
                    <a:pt x="1295933" y="5302796"/>
                  </a:lnTo>
                  <a:lnTo>
                    <a:pt x="1287932" y="5348579"/>
                  </a:lnTo>
                  <a:lnTo>
                    <a:pt x="1285201" y="5395963"/>
                  </a:lnTo>
                  <a:lnTo>
                    <a:pt x="1287932" y="5443359"/>
                  </a:lnTo>
                  <a:lnTo>
                    <a:pt x="1295933" y="5489143"/>
                  </a:lnTo>
                  <a:lnTo>
                    <a:pt x="1308887" y="5533021"/>
                  </a:lnTo>
                  <a:lnTo>
                    <a:pt x="1326502" y="5574677"/>
                  </a:lnTo>
                  <a:lnTo>
                    <a:pt x="1348460" y="5613806"/>
                  </a:lnTo>
                  <a:lnTo>
                    <a:pt x="1374470" y="5650128"/>
                  </a:lnTo>
                  <a:lnTo>
                    <a:pt x="1404213" y="5683301"/>
                  </a:lnTo>
                  <a:lnTo>
                    <a:pt x="1437398" y="5713044"/>
                  </a:lnTo>
                  <a:lnTo>
                    <a:pt x="1473708" y="5739054"/>
                  </a:lnTo>
                  <a:lnTo>
                    <a:pt x="1512849" y="5761012"/>
                  </a:lnTo>
                  <a:lnTo>
                    <a:pt x="1554505" y="5778627"/>
                  </a:lnTo>
                  <a:lnTo>
                    <a:pt x="1598371" y="5791581"/>
                  </a:lnTo>
                  <a:lnTo>
                    <a:pt x="1644154" y="5799582"/>
                  </a:lnTo>
                  <a:lnTo>
                    <a:pt x="1691551" y="5802312"/>
                  </a:lnTo>
                  <a:lnTo>
                    <a:pt x="1738934" y="5799582"/>
                  </a:lnTo>
                  <a:lnTo>
                    <a:pt x="1784718" y="5791581"/>
                  </a:lnTo>
                  <a:lnTo>
                    <a:pt x="1828596" y="5778627"/>
                  </a:lnTo>
                  <a:lnTo>
                    <a:pt x="1870252" y="5761012"/>
                  </a:lnTo>
                  <a:lnTo>
                    <a:pt x="1909394" y="5739054"/>
                  </a:lnTo>
                  <a:lnTo>
                    <a:pt x="1945703" y="5713044"/>
                  </a:lnTo>
                  <a:lnTo>
                    <a:pt x="1978888" y="5683301"/>
                  </a:lnTo>
                  <a:lnTo>
                    <a:pt x="2008632" y="5650128"/>
                  </a:lnTo>
                  <a:lnTo>
                    <a:pt x="2034641" y="5613806"/>
                  </a:lnTo>
                  <a:lnTo>
                    <a:pt x="2056599" y="5574677"/>
                  </a:lnTo>
                  <a:lnTo>
                    <a:pt x="2074214" y="5533021"/>
                  </a:lnTo>
                  <a:lnTo>
                    <a:pt x="2087168" y="5489143"/>
                  </a:lnTo>
                  <a:lnTo>
                    <a:pt x="2095169" y="5443359"/>
                  </a:lnTo>
                  <a:lnTo>
                    <a:pt x="2097900" y="5395963"/>
                  </a:lnTo>
                  <a:close/>
                </a:path>
                <a:path w="5953759" h="5802630">
                  <a:moveTo>
                    <a:pt x="2097900" y="406349"/>
                  </a:moveTo>
                  <a:lnTo>
                    <a:pt x="2095169" y="358965"/>
                  </a:lnTo>
                  <a:lnTo>
                    <a:pt x="2087168" y="313182"/>
                  </a:lnTo>
                  <a:lnTo>
                    <a:pt x="2074214" y="269316"/>
                  </a:lnTo>
                  <a:lnTo>
                    <a:pt x="2056599" y="227660"/>
                  </a:lnTo>
                  <a:lnTo>
                    <a:pt x="2034641" y="188518"/>
                  </a:lnTo>
                  <a:lnTo>
                    <a:pt x="2008632" y="152209"/>
                  </a:lnTo>
                  <a:lnTo>
                    <a:pt x="1978888" y="119024"/>
                  </a:lnTo>
                  <a:lnTo>
                    <a:pt x="1945703" y="89281"/>
                  </a:lnTo>
                  <a:lnTo>
                    <a:pt x="1909394" y="63271"/>
                  </a:lnTo>
                  <a:lnTo>
                    <a:pt x="1870252" y="41313"/>
                  </a:lnTo>
                  <a:lnTo>
                    <a:pt x="1828596" y="23698"/>
                  </a:lnTo>
                  <a:lnTo>
                    <a:pt x="1784718" y="10744"/>
                  </a:lnTo>
                  <a:lnTo>
                    <a:pt x="1738934" y="2743"/>
                  </a:lnTo>
                  <a:lnTo>
                    <a:pt x="1691551" y="0"/>
                  </a:lnTo>
                  <a:lnTo>
                    <a:pt x="1644154" y="2743"/>
                  </a:lnTo>
                  <a:lnTo>
                    <a:pt x="1598371" y="10744"/>
                  </a:lnTo>
                  <a:lnTo>
                    <a:pt x="1554505" y="23698"/>
                  </a:lnTo>
                  <a:lnTo>
                    <a:pt x="1512849" y="41313"/>
                  </a:lnTo>
                  <a:lnTo>
                    <a:pt x="1473708" y="63271"/>
                  </a:lnTo>
                  <a:lnTo>
                    <a:pt x="1437398" y="89281"/>
                  </a:lnTo>
                  <a:lnTo>
                    <a:pt x="1404213" y="119024"/>
                  </a:lnTo>
                  <a:lnTo>
                    <a:pt x="1374470" y="152209"/>
                  </a:lnTo>
                  <a:lnTo>
                    <a:pt x="1348460" y="188518"/>
                  </a:lnTo>
                  <a:lnTo>
                    <a:pt x="1326502" y="227660"/>
                  </a:lnTo>
                  <a:lnTo>
                    <a:pt x="1308887" y="269316"/>
                  </a:lnTo>
                  <a:lnTo>
                    <a:pt x="1295933" y="313182"/>
                  </a:lnTo>
                  <a:lnTo>
                    <a:pt x="1287932" y="358965"/>
                  </a:lnTo>
                  <a:lnTo>
                    <a:pt x="1285201" y="406349"/>
                  </a:lnTo>
                  <a:lnTo>
                    <a:pt x="1287932" y="453745"/>
                  </a:lnTo>
                  <a:lnTo>
                    <a:pt x="1295933" y="499529"/>
                  </a:lnTo>
                  <a:lnTo>
                    <a:pt x="1308887" y="543407"/>
                  </a:lnTo>
                  <a:lnTo>
                    <a:pt x="1326502" y="585063"/>
                  </a:lnTo>
                  <a:lnTo>
                    <a:pt x="1348460" y="624205"/>
                  </a:lnTo>
                  <a:lnTo>
                    <a:pt x="1374470" y="660514"/>
                  </a:lnTo>
                  <a:lnTo>
                    <a:pt x="1404213" y="693686"/>
                  </a:lnTo>
                  <a:lnTo>
                    <a:pt x="1437398" y="723442"/>
                  </a:lnTo>
                  <a:lnTo>
                    <a:pt x="1473708" y="749439"/>
                  </a:lnTo>
                  <a:lnTo>
                    <a:pt x="1512849" y="771410"/>
                  </a:lnTo>
                  <a:lnTo>
                    <a:pt x="1554505" y="789012"/>
                  </a:lnTo>
                  <a:lnTo>
                    <a:pt x="1598371" y="801979"/>
                  </a:lnTo>
                  <a:lnTo>
                    <a:pt x="1644154" y="809967"/>
                  </a:lnTo>
                  <a:lnTo>
                    <a:pt x="1691551" y="812698"/>
                  </a:lnTo>
                  <a:lnTo>
                    <a:pt x="1738934" y="809967"/>
                  </a:lnTo>
                  <a:lnTo>
                    <a:pt x="1784718" y="801979"/>
                  </a:lnTo>
                  <a:lnTo>
                    <a:pt x="1828596" y="789012"/>
                  </a:lnTo>
                  <a:lnTo>
                    <a:pt x="1870252" y="771410"/>
                  </a:lnTo>
                  <a:lnTo>
                    <a:pt x="1909394" y="749439"/>
                  </a:lnTo>
                  <a:lnTo>
                    <a:pt x="1945703" y="723442"/>
                  </a:lnTo>
                  <a:lnTo>
                    <a:pt x="1978888" y="693686"/>
                  </a:lnTo>
                  <a:lnTo>
                    <a:pt x="2008632" y="660514"/>
                  </a:lnTo>
                  <a:lnTo>
                    <a:pt x="2034641" y="624205"/>
                  </a:lnTo>
                  <a:lnTo>
                    <a:pt x="2056599" y="585063"/>
                  </a:lnTo>
                  <a:lnTo>
                    <a:pt x="2074214" y="543407"/>
                  </a:lnTo>
                  <a:lnTo>
                    <a:pt x="2087168" y="499529"/>
                  </a:lnTo>
                  <a:lnTo>
                    <a:pt x="2095169" y="453745"/>
                  </a:lnTo>
                  <a:lnTo>
                    <a:pt x="2097900" y="406349"/>
                  </a:lnTo>
                  <a:close/>
                </a:path>
                <a:path w="5953759" h="5802630">
                  <a:moveTo>
                    <a:pt x="3383102" y="4148569"/>
                  </a:moveTo>
                  <a:lnTo>
                    <a:pt x="3380359" y="4101173"/>
                  </a:lnTo>
                  <a:lnTo>
                    <a:pt x="3372370" y="4055389"/>
                  </a:lnTo>
                  <a:lnTo>
                    <a:pt x="3359404" y="4011523"/>
                  </a:lnTo>
                  <a:lnTo>
                    <a:pt x="3341801" y="3969867"/>
                  </a:lnTo>
                  <a:lnTo>
                    <a:pt x="3319830" y="3930726"/>
                  </a:lnTo>
                  <a:lnTo>
                    <a:pt x="3293834" y="3894417"/>
                  </a:lnTo>
                  <a:lnTo>
                    <a:pt x="3264077" y="3861231"/>
                  </a:lnTo>
                  <a:lnTo>
                    <a:pt x="3230905" y="3831488"/>
                  </a:lnTo>
                  <a:lnTo>
                    <a:pt x="3194583" y="3805478"/>
                  </a:lnTo>
                  <a:lnTo>
                    <a:pt x="3155454" y="3783520"/>
                  </a:lnTo>
                  <a:lnTo>
                    <a:pt x="3113798" y="3765905"/>
                  </a:lnTo>
                  <a:lnTo>
                    <a:pt x="3069920" y="3752951"/>
                  </a:lnTo>
                  <a:lnTo>
                    <a:pt x="3024136" y="3744950"/>
                  </a:lnTo>
                  <a:lnTo>
                    <a:pt x="2976753" y="3742220"/>
                  </a:lnTo>
                  <a:lnTo>
                    <a:pt x="2929356" y="3744950"/>
                  </a:lnTo>
                  <a:lnTo>
                    <a:pt x="2883573" y="3752951"/>
                  </a:lnTo>
                  <a:lnTo>
                    <a:pt x="2839707" y="3765905"/>
                  </a:lnTo>
                  <a:lnTo>
                    <a:pt x="2798051" y="3783520"/>
                  </a:lnTo>
                  <a:lnTo>
                    <a:pt x="2758910" y="3805478"/>
                  </a:lnTo>
                  <a:lnTo>
                    <a:pt x="2722600" y="3831488"/>
                  </a:lnTo>
                  <a:lnTo>
                    <a:pt x="2689415" y="3861231"/>
                  </a:lnTo>
                  <a:lnTo>
                    <a:pt x="2659672" y="3894417"/>
                  </a:lnTo>
                  <a:lnTo>
                    <a:pt x="2633662" y="3930726"/>
                  </a:lnTo>
                  <a:lnTo>
                    <a:pt x="2611704" y="3969867"/>
                  </a:lnTo>
                  <a:lnTo>
                    <a:pt x="2594089" y="4011523"/>
                  </a:lnTo>
                  <a:lnTo>
                    <a:pt x="2581135" y="4055389"/>
                  </a:lnTo>
                  <a:lnTo>
                    <a:pt x="2573134" y="4101173"/>
                  </a:lnTo>
                  <a:lnTo>
                    <a:pt x="2570403" y="4148569"/>
                  </a:lnTo>
                  <a:lnTo>
                    <a:pt x="2573134" y="4195953"/>
                  </a:lnTo>
                  <a:lnTo>
                    <a:pt x="2581135" y="4241736"/>
                  </a:lnTo>
                  <a:lnTo>
                    <a:pt x="2594089" y="4285615"/>
                  </a:lnTo>
                  <a:lnTo>
                    <a:pt x="2611704" y="4327271"/>
                  </a:lnTo>
                  <a:lnTo>
                    <a:pt x="2633662" y="4366412"/>
                  </a:lnTo>
                  <a:lnTo>
                    <a:pt x="2659672" y="4402721"/>
                  </a:lnTo>
                  <a:lnTo>
                    <a:pt x="2689415" y="4435907"/>
                  </a:lnTo>
                  <a:lnTo>
                    <a:pt x="2722600" y="4465650"/>
                  </a:lnTo>
                  <a:lnTo>
                    <a:pt x="2758910" y="4491647"/>
                  </a:lnTo>
                  <a:lnTo>
                    <a:pt x="2798051" y="4513618"/>
                  </a:lnTo>
                  <a:lnTo>
                    <a:pt x="2839707" y="4531220"/>
                  </a:lnTo>
                  <a:lnTo>
                    <a:pt x="2883573" y="4544187"/>
                  </a:lnTo>
                  <a:lnTo>
                    <a:pt x="2929356" y="4552175"/>
                  </a:lnTo>
                  <a:lnTo>
                    <a:pt x="2976753" y="4554918"/>
                  </a:lnTo>
                  <a:lnTo>
                    <a:pt x="3024136" y="4552175"/>
                  </a:lnTo>
                  <a:lnTo>
                    <a:pt x="3069920" y="4544187"/>
                  </a:lnTo>
                  <a:lnTo>
                    <a:pt x="3113798" y="4531220"/>
                  </a:lnTo>
                  <a:lnTo>
                    <a:pt x="3155454" y="4513618"/>
                  </a:lnTo>
                  <a:lnTo>
                    <a:pt x="3194583" y="4491647"/>
                  </a:lnTo>
                  <a:lnTo>
                    <a:pt x="3230905" y="4465650"/>
                  </a:lnTo>
                  <a:lnTo>
                    <a:pt x="3264077" y="4435907"/>
                  </a:lnTo>
                  <a:lnTo>
                    <a:pt x="3293834" y="4402721"/>
                  </a:lnTo>
                  <a:lnTo>
                    <a:pt x="3319830" y="4366412"/>
                  </a:lnTo>
                  <a:lnTo>
                    <a:pt x="3341801" y="4327271"/>
                  </a:lnTo>
                  <a:lnTo>
                    <a:pt x="3359404" y="4285615"/>
                  </a:lnTo>
                  <a:lnTo>
                    <a:pt x="3372370" y="4241736"/>
                  </a:lnTo>
                  <a:lnTo>
                    <a:pt x="3380359" y="4195953"/>
                  </a:lnTo>
                  <a:lnTo>
                    <a:pt x="3383102" y="4148569"/>
                  </a:lnTo>
                  <a:close/>
                </a:path>
                <a:path w="5953759" h="5802630">
                  <a:moveTo>
                    <a:pt x="3383102" y="2901162"/>
                  </a:moveTo>
                  <a:lnTo>
                    <a:pt x="3380359" y="2853779"/>
                  </a:lnTo>
                  <a:lnTo>
                    <a:pt x="3372370" y="2807995"/>
                  </a:lnTo>
                  <a:lnTo>
                    <a:pt x="3359404" y="2764117"/>
                  </a:lnTo>
                  <a:lnTo>
                    <a:pt x="3341801" y="2722461"/>
                  </a:lnTo>
                  <a:lnTo>
                    <a:pt x="3319830" y="2683332"/>
                  </a:lnTo>
                  <a:lnTo>
                    <a:pt x="3293834" y="2647010"/>
                  </a:lnTo>
                  <a:lnTo>
                    <a:pt x="3264077" y="2613837"/>
                  </a:lnTo>
                  <a:lnTo>
                    <a:pt x="3230905" y="2584081"/>
                  </a:lnTo>
                  <a:lnTo>
                    <a:pt x="3194583" y="2558084"/>
                  </a:lnTo>
                  <a:lnTo>
                    <a:pt x="3155454" y="2536113"/>
                  </a:lnTo>
                  <a:lnTo>
                    <a:pt x="3113798" y="2518499"/>
                  </a:lnTo>
                  <a:lnTo>
                    <a:pt x="3069920" y="2505545"/>
                  </a:lnTo>
                  <a:lnTo>
                    <a:pt x="3024136" y="2497544"/>
                  </a:lnTo>
                  <a:lnTo>
                    <a:pt x="2976753" y="2494813"/>
                  </a:lnTo>
                  <a:lnTo>
                    <a:pt x="2929356" y="2497544"/>
                  </a:lnTo>
                  <a:lnTo>
                    <a:pt x="2883573" y="2505545"/>
                  </a:lnTo>
                  <a:lnTo>
                    <a:pt x="2839707" y="2518499"/>
                  </a:lnTo>
                  <a:lnTo>
                    <a:pt x="2798051" y="2536113"/>
                  </a:lnTo>
                  <a:lnTo>
                    <a:pt x="2758910" y="2558084"/>
                  </a:lnTo>
                  <a:lnTo>
                    <a:pt x="2722600" y="2584081"/>
                  </a:lnTo>
                  <a:lnTo>
                    <a:pt x="2689415" y="2613837"/>
                  </a:lnTo>
                  <a:lnTo>
                    <a:pt x="2659672" y="2647010"/>
                  </a:lnTo>
                  <a:lnTo>
                    <a:pt x="2633662" y="2683332"/>
                  </a:lnTo>
                  <a:lnTo>
                    <a:pt x="2611704" y="2722461"/>
                  </a:lnTo>
                  <a:lnTo>
                    <a:pt x="2594089" y="2764117"/>
                  </a:lnTo>
                  <a:lnTo>
                    <a:pt x="2581135" y="2807995"/>
                  </a:lnTo>
                  <a:lnTo>
                    <a:pt x="2573134" y="2853779"/>
                  </a:lnTo>
                  <a:lnTo>
                    <a:pt x="2570403" y="2901162"/>
                  </a:lnTo>
                  <a:lnTo>
                    <a:pt x="2573134" y="2948559"/>
                  </a:lnTo>
                  <a:lnTo>
                    <a:pt x="2581135" y="2994342"/>
                  </a:lnTo>
                  <a:lnTo>
                    <a:pt x="2594089" y="3038208"/>
                  </a:lnTo>
                  <a:lnTo>
                    <a:pt x="2611704" y="3079864"/>
                  </a:lnTo>
                  <a:lnTo>
                    <a:pt x="2633662" y="3119005"/>
                  </a:lnTo>
                  <a:lnTo>
                    <a:pt x="2659672" y="3155315"/>
                  </a:lnTo>
                  <a:lnTo>
                    <a:pt x="2689415" y="3188500"/>
                  </a:lnTo>
                  <a:lnTo>
                    <a:pt x="2722600" y="3218243"/>
                  </a:lnTo>
                  <a:lnTo>
                    <a:pt x="2758910" y="3244253"/>
                  </a:lnTo>
                  <a:lnTo>
                    <a:pt x="2798051" y="3266211"/>
                  </a:lnTo>
                  <a:lnTo>
                    <a:pt x="2839707" y="3283826"/>
                  </a:lnTo>
                  <a:lnTo>
                    <a:pt x="2883573" y="3296780"/>
                  </a:lnTo>
                  <a:lnTo>
                    <a:pt x="2929356" y="3304781"/>
                  </a:lnTo>
                  <a:lnTo>
                    <a:pt x="2976753" y="3307511"/>
                  </a:lnTo>
                  <a:lnTo>
                    <a:pt x="3024136" y="3304781"/>
                  </a:lnTo>
                  <a:lnTo>
                    <a:pt x="3069920" y="3296780"/>
                  </a:lnTo>
                  <a:lnTo>
                    <a:pt x="3113798" y="3283826"/>
                  </a:lnTo>
                  <a:lnTo>
                    <a:pt x="3155454" y="3266211"/>
                  </a:lnTo>
                  <a:lnTo>
                    <a:pt x="3194583" y="3244253"/>
                  </a:lnTo>
                  <a:lnTo>
                    <a:pt x="3230905" y="3218243"/>
                  </a:lnTo>
                  <a:lnTo>
                    <a:pt x="3264077" y="3188500"/>
                  </a:lnTo>
                  <a:lnTo>
                    <a:pt x="3293834" y="3155315"/>
                  </a:lnTo>
                  <a:lnTo>
                    <a:pt x="3319830" y="3119005"/>
                  </a:lnTo>
                  <a:lnTo>
                    <a:pt x="3341801" y="3079864"/>
                  </a:lnTo>
                  <a:lnTo>
                    <a:pt x="3359404" y="3038208"/>
                  </a:lnTo>
                  <a:lnTo>
                    <a:pt x="3372370" y="2994342"/>
                  </a:lnTo>
                  <a:lnTo>
                    <a:pt x="3380359" y="2948559"/>
                  </a:lnTo>
                  <a:lnTo>
                    <a:pt x="3383102" y="2901162"/>
                  </a:lnTo>
                  <a:close/>
                </a:path>
                <a:path w="5953759" h="5802630">
                  <a:moveTo>
                    <a:pt x="3383102" y="1653755"/>
                  </a:moveTo>
                  <a:lnTo>
                    <a:pt x="3380359" y="1606372"/>
                  </a:lnTo>
                  <a:lnTo>
                    <a:pt x="3372370" y="1560588"/>
                  </a:lnTo>
                  <a:lnTo>
                    <a:pt x="3359404" y="1516722"/>
                  </a:lnTo>
                  <a:lnTo>
                    <a:pt x="3341801" y="1475066"/>
                  </a:lnTo>
                  <a:lnTo>
                    <a:pt x="3319830" y="1435925"/>
                  </a:lnTo>
                  <a:lnTo>
                    <a:pt x="3293834" y="1399616"/>
                  </a:lnTo>
                  <a:lnTo>
                    <a:pt x="3264077" y="1366431"/>
                  </a:lnTo>
                  <a:lnTo>
                    <a:pt x="3230905" y="1336687"/>
                  </a:lnTo>
                  <a:lnTo>
                    <a:pt x="3194583" y="1310678"/>
                  </a:lnTo>
                  <a:lnTo>
                    <a:pt x="3155454" y="1288707"/>
                  </a:lnTo>
                  <a:lnTo>
                    <a:pt x="3113798" y="1271104"/>
                  </a:lnTo>
                  <a:lnTo>
                    <a:pt x="3069920" y="1258138"/>
                  </a:lnTo>
                  <a:lnTo>
                    <a:pt x="3024136" y="1250137"/>
                  </a:lnTo>
                  <a:lnTo>
                    <a:pt x="2976753" y="1247406"/>
                  </a:lnTo>
                  <a:lnTo>
                    <a:pt x="2929356" y="1250137"/>
                  </a:lnTo>
                  <a:lnTo>
                    <a:pt x="2883573" y="1258138"/>
                  </a:lnTo>
                  <a:lnTo>
                    <a:pt x="2839707" y="1271104"/>
                  </a:lnTo>
                  <a:lnTo>
                    <a:pt x="2798051" y="1288707"/>
                  </a:lnTo>
                  <a:lnTo>
                    <a:pt x="2758910" y="1310678"/>
                  </a:lnTo>
                  <a:lnTo>
                    <a:pt x="2722600" y="1336687"/>
                  </a:lnTo>
                  <a:lnTo>
                    <a:pt x="2689415" y="1366431"/>
                  </a:lnTo>
                  <a:lnTo>
                    <a:pt x="2659672" y="1399616"/>
                  </a:lnTo>
                  <a:lnTo>
                    <a:pt x="2633662" y="1435925"/>
                  </a:lnTo>
                  <a:lnTo>
                    <a:pt x="2611704" y="1475066"/>
                  </a:lnTo>
                  <a:lnTo>
                    <a:pt x="2594089" y="1516722"/>
                  </a:lnTo>
                  <a:lnTo>
                    <a:pt x="2581135" y="1560588"/>
                  </a:lnTo>
                  <a:lnTo>
                    <a:pt x="2573134" y="1606372"/>
                  </a:lnTo>
                  <a:lnTo>
                    <a:pt x="2570403" y="1653755"/>
                  </a:lnTo>
                  <a:lnTo>
                    <a:pt x="2573134" y="1701152"/>
                  </a:lnTo>
                  <a:lnTo>
                    <a:pt x="2581135" y="1746935"/>
                  </a:lnTo>
                  <a:lnTo>
                    <a:pt x="2594089" y="1790814"/>
                  </a:lnTo>
                  <a:lnTo>
                    <a:pt x="2611704" y="1832470"/>
                  </a:lnTo>
                  <a:lnTo>
                    <a:pt x="2633662" y="1871599"/>
                  </a:lnTo>
                  <a:lnTo>
                    <a:pt x="2659672" y="1907921"/>
                  </a:lnTo>
                  <a:lnTo>
                    <a:pt x="2689415" y="1941093"/>
                  </a:lnTo>
                  <a:lnTo>
                    <a:pt x="2722600" y="1970836"/>
                  </a:lnTo>
                  <a:lnTo>
                    <a:pt x="2758910" y="1996846"/>
                  </a:lnTo>
                  <a:lnTo>
                    <a:pt x="2798051" y="2018804"/>
                  </a:lnTo>
                  <a:lnTo>
                    <a:pt x="2839707" y="2036419"/>
                  </a:lnTo>
                  <a:lnTo>
                    <a:pt x="2883573" y="2049373"/>
                  </a:lnTo>
                  <a:lnTo>
                    <a:pt x="2929356" y="2057374"/>
                  </a:lnTo>
                  <a:lnTo>
                    <a:pt x="2976753" y="2060105"/>
                  </a:lnTo>
                  <a:lnTo>
                    <a:pt x="3024136" y="2057374"/>
                  </a:lnTo>
                  <a:lnTo>
                    <a:pt x="3069920" y="2049373"/>
                  </a:lnTo>
                  <a:lnTo>
                    <a:pt x="3113798" y="2036419"/>
                  </a:lnTo>
                  <a:lnTo>
                    <a:pt x="3155454" y="2018804"/>
                  </a:lnTo>
                  <a:lnTo>
                    <a:pt x="3194583" y="1996846"/>
                  </a:lnTo>
                  <a:lnTo>
                    <a:pt x="3230905" y="1970836"/>
                  </a:lnTo>
                  <a:lnTo>
                    <a:pt x="3264077" y="1941093"/>
                  </a:lnTo>
                  <a:lnTo>
                    <a:pt x="3293834" y="1907921"/>
                  </a:lnTo>
                  <a:lnTo>
                    <a:pt x="3319830" y="1871599"/>
                  </a:lnTo>
                  <a:lnTo>
                    <a:pt x="3341801" y="1832470"/>
                  </a:lnTo>
                  <a:lnTo>
                    <a:pt x="3359404" y="1790814"/>
                  </a:lnTo>
                  <a:lnTo>
                    <a:pt x="3372370" y="1746935"/>
                  </a:lnTo>
                  <a:lnTo>
                    <a:pt x="3380359" y="1701152"/>
                  </a:lnTo>
                  <a:lnTo>
                    <a:pt x="3383102" y="1653755"/>
                  </a:lnTo>
                  <a:close/>
                </a:path>
                <a:path w="5953759" h="5802630">
                  <a:moveTo>
                    <a:pt x="3383102" y="406349"/>
                  </a:moveTo>
                  <a:lnTo>
                    <a:pt x="3380359" y="358965"/>
                  </a:lnTo>
                  <a:lnTo>
                    <a:pt x="3372370" y="313182"/>
                  </a:lnTo>
                  <a:lnTo>
                    <a:pt x="3359404" y="269316"/>
                  </a:lnTo>
                  <a:lnTo>
                    <a:pt x="3341801" y="227660"/>
                  </a:lnTo>
                  <a:lnTo>
                    <a:pt x="3319830" y="188518"/>
                  </a:lnTo>
                  <a:lnTo>
                    <a:pt x="3293834" y="152209"/>
                  </a:lnTo>
                  <a:lnTo>
                    <a:pt x="3264077" y="119024"/>
                  </a:lnTo>
                  <a:lnTo>
                    <a:pt x="3230905" y="89281"/>
                  </a:lnTo>
                  <a:lnTo>
                    <a:pt x="3194583" y="63271"/>
                  </a:lnTo>
                  <a:lnTo>
                    <a:pt x="3155454" y="41313"/>
                  </a:lnTo>
                  <a:lnTo>
                    <a:pt x="3113798" y="23698"/>
                  </a:lnTo>
                  <a:lnTo>
                    <a:pt x="3069920" y="10744"/>
                  </a:lnTo>
                  <a:lnTo>
                    <a:pt x="3024136" y="2743"/>
                  </a:lnTo>
                  <a:lnTo>
                    <a:pt x="2976753" y="0"/>
                  </a:lnTo>
                  <a:lnTo>
                    <a:pt x="2929356" y="2743"/>
                  </a:lnTo>
                  <a:lnTo>
                    <a:pt x="2883573" y="10744"/>
                  </a:lnTo>
                  <a:lnTo>
                    <a:pt x="2839707" y="23698"/>
                  </a:lnTo>
                  <a:lnTo>
                    <a:pt x="2798051" y="41313"/>
                  </a:lnTo>
                  <a:lnTo>
                    <a:pt x="2758910" y="63271"/>
                  </a:lnTo>
                  <a:lnTo>
                    <a:pt x="2722600" y="89281"/>
                  </a:lnTo>
                  <a:lnTo>
                    <a:pt x="2689415" y="119024"/>
                  </a:lnTo>
                  <a:lnTo>
                    <a:pt x="2659672" y="152209"/>
                  </a:lnTo>
                  <a:lnTo>
                    <a:pt x="2633662" y="188518"/>
                  </a:lnTo>
                  <a:lnTo>
                    <a:pt x="2611704" y="227660"/>
                  </a:lnTo>
                  <a:lnTo>
                    <a:pt x="2594089" y="269316"/>
                  </a:lnTo>
                  <a:lnTo>
                    <a:pt x="2581135" y="313182"/>
                  </a:lnTo>
                  <a:lnTo>
                    <a:pt x="2573134" y="358965"/>
                  </a:lnTo>
                  <a:lnTo>
                    <a:pt x="2570403" y="406349"/>
                  </a:lnTo>
                  <a:lnTo>
                    <a:pt x="2573134" y="453745"/>
                  </a:lnTo>
                  <a:lnTo>
                    <a:pt x="2581135" y="499529"/>
                  </a:lnTo>
                  <a:lnTo>
                    <a:pt x="2594089" y="543407"/>
                  </a:lnTo>
                  <a:lnTo>
                    <a:pt x="2611704" y="585063"/>
                  </a:lnTo>
                  <a:lnTo>
                    <a:pt x="2633662" y="624205"/>
                  </a:lnTo>
                  <a:lnTo>
                    <a:pt x="2659672" y="660514"/>
                  </a:lnTo>
                  <a:lnTo>
                    <a:pt x="2689415" y="693686"/>
                  </a:lnTo>
                  <a:lnTo>
                    <a:pt x="2722600" y="723442"/>
                  </a:lnTo>
                  <a:lnTo>
                    <a:pt x="2758910" y="749439"/>
                  </a:lnTo>
                  <a:lnTo>
                    <a:pt x="2798051" y="771410"/>
                  </a:lnTo>
                  <a:lnTo>
                    <a:pt x="2839707" y="789012"/>
                  </a:lnTo>
                  <a:lnTo>
                    <a:pt x="2883573" y="801979"/>
                  </a:lnTo>
                  <a:lnTo>
                    <a:pt x="2929356" y="809967"/>
                  </a:lnTo>
                  <a:lnTo>
                    <a:pt x="2976753" y="812698"/>
                  </a:lnTo>
                  <a:lnTo>
                    <a:pt x="3024136" y="809967"/>
                  </a:lnTo>
                  <a:lnTo>
                    <a:pt x="3069920" y="801979"/>
                  </a:lnTo>
                  <a:lnTo>
                    <a:pt x="3113798" y="789012"/>
                  </a:lnTo>
                  <a:lnTo>
                    <a:pt x="3155454" y="771410"/>
                  </a:lnTo>
                  <a:lnTo>
                    <a:pt x="3194583" y="749439"/>
                  </a:lnTo>
                  <a:lnTo>
                    <a:pt x="3230905" y="723442"/>
                  </a:lnTo>
                  <a:lnTo>
                    <a:pt x="3264077" y="693686"/>
                  </a:lnTo>
                  <a:lnTo>
                    <a:pt x="3293834" y="660514"/>
                  </a:lnTo>
                  <a:lnTo>
                    <a:pt x="3319830" y="624205"/>
                  </a:lnTo>
                  <a:lnTo>
                    <a:pt x="3341801" y="585063"/>
                  </a:lnTo>
                  <a:lnTo>
                    <a:pt x="3359404" y="543407"/>
                  </a:lnTo>
                  <a:lnTo>
                    <a:pt x="3372370" y="499529"/>
                  </a:lnTo>
                  <a:lnTo>
                    <a:pt x="3380359" y="453745"/>
                  </a:lnTo>
                  <a:lnTo>
                    <a:pt x="3383102" y="406349"/>
                  </a:lnTo>
                  <a:close/>
                </a:path>
                <a:path w="5953759" h="5802630">
                  <a:moveTo>
                    <a:pt x="4668304" y="5395963"/>
                  </a:moveTo>
                  <a:lnTo>
                    <a:pt x="4665561" y="5348579"/>
                  </a:lnTo>
                  <a:lnTo>
                    <a:pt x="4657572" y="5302796"/>
                  </a:lnTo>
                  <a:lnTo>
                    <a:pt x="4644606" y="5258930"/>
                  </a:lnTo>
                  <a:lnTo>
                    <a:pt x="4627003" y="5217274"/>
                  </a:lnTo>
                  <a:lnTo>
                    <a:pt x="4605032" y="5178133"/>
                  </a:lnTo>
                  <a:lnTo>
                    <a:pt x="4579023" y="5141823"/>
                  </a:lnTo>
                  <a:lnTo>
                    <a:pt x="4549279" y="5108638"/>
                  </a:lnTo>
                  <a:lnTo>
                    <a:pt x="4516107" y="5078895"/>
                  </a:lnTo>
                  <a:lnTo>
                    <a:pt x="4479785" y="5052885"/>
                  </a:lnTo>
                  <a:lnTo>
                    <a:pt x="4440656" y="5030927"/>
                  </a:lnTo>
                  <a:lnTo>
                    <a:pt x="4399000" y="5013312"/>
                  </a:lnTo>
                  <a:lnTo>
                    <a:pt x="4355122" y="5000345"/>
                  </a:lnTo>
                  <a:lnTo>
                    <a:pt x="4309338" y="4992357"/>
                  </a:lnTo>
                  <a:lnTo>
                    <a:pt x="4261955" y="4989614"/>
                  </a:lnTo>
                  <a:lnTo>
                    <a:pt x="4214558" y="4992357"/>
                  </a:lnTo>
                  <a:lnTo>
                    <a:pt x="4168775" y="5000345"/>
                  </a:lnTo>
                  <a:lnTo>
                    <a:pt x="4124909" y="5013312"/>
                  </a:lnTo>
                  <a:lnTo>
                    <a:pt x="4083253" y="5030927"/>
                  </a:lnTo>
                  <a:lnTo>
                    <a:pt x="4044111" y="5052885"/>
                  </a:lnTo>
                  <a:lnTo>
                    <a:pt x="4007802" y="5078895"/>
                  </a:lnTo>
                  <a:lnTo>
                    <a:pt x="3974617" y="5108638"/>
                  </a:lnTo>
                  <a:lnTo>
                    <a:pt x="3944874" y="5141823"/>
                  </a:lnTo>
                  <a:lnTo>
                    <a:pt x="3918864" y="5178133"/>
                  </a:lnTo>
                  <a:lnTo>
                    <a:pt x="3896906" y="5217274"/>
                  </a:lnTo>
                  <a:lnTo>
                    <a:pt x="3879291" y="5258930"/>
                  </a:lnTo>
                  <a:lnTo>
                    <a:pt x="3866337" y="5302796"/>
                  </a:lnTo>
                  <a:lnTo>
                    <a:pt x="3858336" y="5348579"/>
                  </a:lnTo>
                  <a:lnTo>
                    <a:pt x="3855605" y="5395963"/>
                  </a:lnTo>
                  <a:lnTo>
                    <a:pt x="3858336" y="5443359"/>
                  </a:lnTo>
                  <a:lnTo>
                    <a:pt x="3866337" y="5489143"/>
                  </a:lnTo>
                  <a:lnTo>
                    <a:pt x="3879291" y="5533021"/>
                  </a:lnTo>
                  <a:lnTo>
                    <a:pt x="3896906" y="5574677"/>
                  </a:lnTo>
                  <a:lnTo>
                    <a:pt x="3918864" y="5613806"/>
                  </a:lnTo>
                  <a:lnTo>
                    <a:pt x="3944874" y="5650128"/>
                  </a:lnTo>
                  <a:lnTo>
                    <a:pt x="3974617" y="5683301"/>
                  </a:lnTo>
                  <a:lnTo>
                    <a:pt x="4007802" y="5713044"/>
                  </a:lnTo>
                  <a:lnTo>
                    <a:pt x="4044111" y="5739054"/>
                  </a:lnTo>
                  <a:lnTo>
                    <a:pt x="4083253" y="5761012"/>
                  </a:lnTo>
                  <a:lnTo>
                    <a:pt x="4124909" y="5778627"/>
                  </a:lnTo>
                  <a:lnTo>
                    <a:pt x="4168775" y="5791581"/>
                  </a:lnTo>
                  <a:lnTo>
                    <a:pt x="4214558" y="5799582"/>
                  </a:lnTo>
                  <a:lnTo>
                    <a:pt x="4261955" y="5802312"/>
                  </a:lnTo>
                  <a:lnTo>
                    <a:pt x="4309338" y="5799582"/>
                  </a:lnTo>
                  <a:lnTo>
                    <a:pt x="4355122" y="5791581"/>
                  </a:lnTo>
                  <a:lnTo>
                    <a:pt x="4399000" y="5778627"/>
                  </a:lnTo>
                  <a:lnTo>
                    <a:pt x="4440656" y="5761012"/>
                  </a:lnTo>
                  <a:lnTo>
                    <a:pt x="4479785" y="5739054"/>
                  </a:lnTo>
                  <a:lnTo>
                    <a:pt x="4516107" y="5713044"/>
                  </a:lnTo>
                  <a:lnTo>
                    <a:pt x="4549279" y="5683301"/>
                  </a:lnTo>
                  <a:lnTo>
                    <a:pt x="4579023" y="5650128"/>
                  </a:lnTo>
                  <a:lnTo>
                    <a:pt x="4605032" y="5613806"/>
                  </a:lnTo>
                  <a:lnTo>
                    <a:pt x="4627003" y="5574677"/>
                  </a:lnTo>
                  <a:lnTo>
                    <a:pt x="4644606" y="5533021"/>
                  </a:lnTo>
                  <a:lnTo>
                    <a:pt x="4657572" y="5489143"/>
                  </a:lnTo>
                  <a:lnTo>
                    <a:pt x="4665561" y="5443359"/>
                  </a:lnTo>
                  <a:lnTo>
                    <a:pt x="4668304" y="5395963"/>
                  </a:lnTo>
                  <a:close/>
                </a:path>
                <a:path w="5953759" h="5802630">
                  <a:moveTo>
                    <a:pt x="4668304" y="406349"/>
                  </a:moveTo>
                  <a:lnTo>
                    <a:pt x="4665561" y="358965"/>
                  </a:lnTo>
                  <a:lnTo>
                    <a:pt x="4657572" y="313182"/>
                  </a:lnTo>
                  <a:lnTo>
                    <a:pt x="4644606" y="269316"/>
                  </a:lnTo>
                  <a:lnTo>
                    <a:pt x="4627003" y="227660"/>
                  </a:lnTo>
                  <a:lnTo>
                    <a:pt x="4605032" y="188518"/>
                  </a:lnTo>
                  <a:lnTo>
                    <a:pt x="4579023" y="152209"/>
                  </a:lnTo>
                  <a:lnTo>
                    <a:pt x="4549279" y="119024"/>
                  </a:lnTo>
                  <a:lnTo>
                    <a:pt x="4516107" y="89281"/>
                  </a:lnTo>
                  <a:lnTo>
                    <a:pt x="4479785" y="63271"/>
                  </a:lnTo>
                  <a:lnTo>
                    <a:pt x="4440656" y="41313"/>
                  </a:lnTo>
                  <a:lnTo>
                    <a:pt x="4399000" y="23698"/>
                  </a:lnTo>
                  <a:lnTo>
                    <a:pt x="4355122" y="10744"/>
                  </a:lnTo>
                  <a:lnTo>
                    <a:pt x="4309338" y="2743"/>
                  </a:lnTo>
                  <a:lnTo>
                    <a:pt x="4261955" y="0"/>
                  </a:lnTo>
                  <a:lnTo>
                    <a:pt x="4214558" y="2743"/>
                  </a:lnTo>
                  <a:lnTo>
                    <a:pt x="4168775" y="10744"/>
                  </a:lnTo>
                  <a:lnTo>
                    <a:pt x="4124909" y="23698"/>
                  </a:lnTo>
                  <a:lnTo>
                    <a:pt x="4083253" y="41313"/>
                  </a:lnTo>
                  <a:lnTo>
                    <a:pt x="4044111" y="63271"/>
                  </a:lnTo>
                  <a:lnTo>
                    <a:pt x="4007802" y="89281"/>
                  </a:lnTo>
                  <a:lnTo>
                    <a:pt x="3974617" y="119024"/>
                  </a:lnTo>
                  <a:lnTo>
                    <a:pt x="3944874" y="152209"/>
                  </a:lnTo>
                  <a:lnTo>
                    <a:pt x="3918864" y="188518"/>
                  </a:lnTo>
                  <a:lnTo>
                    <a:pt x="3896906" y="227660"/>
                  </a:lnTo>
                  <a:lnTo>
                    <a:pt x="3879291" y="269316"/>
                  </a:lnTo>
                  <a:lnTo>
                    <a:pt x="3866337" y="313182"/>
                  </a:lnTo>
                  <a:lnTo>
                    <a:pt x="3858336" y="358965"/>
                  </a:lnTo>
                  <a:lnTo>
                    <a:pt x="3855605" y="406349"/>
                  </a:lnTo>
                  <a:lnTo>
                    <a:pt x="3858336" y="453745"/>
                  </a:lnTo>
                  <a:lnTo>
                    <a:pt x="3866337" y="499529"/>
                  </a:lnTo>
                  <a:lnTo>
                    <a:pt x="3879291" y="543407"/>
                  </a:lnTo>
                  <a:lnTo>
                    <a:pt x="3896906" y="585063"/>
                  </a:lnTo>
                  <a:lnTo>
                    <a:pt x="3918864" y="624205"/>
                  </a:lnTo>
                  <a:lnTo>
                    <a:pt x="3944874" y="660514"/>
                  </a:lnTo>
                  <a:lnTo>
                    <a:pt x="3974617" y="693686"/>
                  </a:lnTo>
                  <a:lnTo>
                    <a:pt x="4007802" y="723442"/>
                  </a:lnTo>
                  <a:lnTo>
                    <a:pt x="4044111" y="749439"/>
                  </a:lnTo>
                  <a:lnTo>
                    <a:pt x="4083253" y="771410"/>
                  </a:lnTo>
                  <a:lnTo>
                    <a:pt x="4124909" y="789012"/>
                  </a:lnTo>
                  <a:lnTo>
                    <a:pt x="4168775" y="801979"/>
                  </a:lnTo>
                  <a:lnTo>
                    <a:pt x="4214558" y="809967"/>
                  </a:lnTo>
                  <a:lnTo>
                    <a:pt x="4261955" y="812698"/>
                  </a:lnTo>
                  <a:lnTo>
                    <a:pt x="4309338" y="809967"/>
                  </a:lnTo>
                  <a:lnTo>
                    <a:pt x="4355122" y="801979"/>
                  </a:lnTo>
                  <a:lnTo>
                    <a:pt x="4399000" y="789012"/>
                  </a:lnTo>
                  <a:lnTo>
                    <a:pt x="4440656" y="771410"/>
                  </a:lnTo>
                  <a:lnTo>
                    <a:pt x="4479785" y="749439"/>
                  </a:lnTo>
                  <a:lnTo>
                    <a:pt x="4516107" y="723442"/>
                  </a:lnTo>
                  <a:lnTo>
                    <a:pt x="4549279" y="693686"/>
                  </a:lnTo>
                  <a:lnTo>
                    <a:pt x="4579023" y="660514"/>
                  </a:lnTo>
                  <a:lnTo>
                    <a:pt x="4605032" y="624205"/>
                  </a:lnTo>
                  <a:lnTo>
                    <a:pt x="4627003" y="585063"/>
                  </a:lnTo>
                  <a:lnTo>
                    <a:pt x="4644606" y="543407"/>
                  </a:lnTo>
                  <a:lnTo>
                    <a:pt x="4657572" y="499529"/>
                  </a:lnTo>
                  <a:lnTo>
                    <a:pt x="4665561" y="453745"/>
                  </a:lnTo>
                  <a:lnTo>
                    <a:pt x="4668304" y="406349"/>
                  </a:lnTo>
                  <a:close/>
                </a:path>
                <a:path w="5953759" h="5802630">
                  <a:moveTo>
                    <a:pt x="5953493" y="4148569"/>
                  </a:moveTo>
                  <a:lnTo>
                    <a:pt x="5950763" y="4101173"/>
                  </a:lnTo>
                  <a:lnTo>
                    <a:pt x="5942762" y="4055389"/>
                  </a:lnTo>
                  <a:lnTo>
                    <a:pt x="5929808" y="4011523"/>
                  </a:lnTo>
                  <a:lnTo>
                    <a:pt x="5912193" y="3969867"/>
                  </a:lnTo>
                  <a:lnTo>
                    <a:pt x="5890234" y="3930726"/>
                  </a:lnTo>
                  <a:lnTo>
                    <a:pt x="5864225" y="3894417"/>
                  </a:lnTo>
                  <a:lnTo>
                    <a:pt x="5834481" y="3861231"/>
                  </a:lnTo>
                  <a:lnTo>
                    <a:pt x="5801296" y="3831488"/>
                  </a:lnTo>
                  <a:lnTo>
                    <a:pt x="5764987" y="3805478"/>
                  </a:lnTo>
                  <a:lnTo>
                    <a:pt x="5725846" y="3783520"/>
                  </a:lnTo>
                  <a:lnTo>
                    <a:pt x="5684190" y="3765905"/>
                  </a:lnTo>
                  <a:lnTo>
                    <a:pt x="5640324" y="3752951"/>
                  </a:lnTo>
                  <a:lnTo>
                    <a:pt x="5594540" y="3744950"/>
                  </a:lnTo>
                  <a:lnTo>
                    <a:pt x="5547144" y="3742220"/>
                  </a:lnTo>
                  <a:lnTo>
                    <a:pt x="5499760" y="3744950"/>
                  </a:lnTo>
                  <a:lnTo>
                    <a:pt x="5453977" y="3752951"/>
                  </a:lnTo>
                  <a:lnTo>
                    <a:pt x="5410098" y="3765905"/>
                  </a:lnTo>
                  <a:lnTo>
                    <a:pt x="5368442" y="3783520"/>
                  </a:lnTo>
                  <a:lnTo>
                    <a:pt x="5329313" y="3805478"/>
                  </a:lnTo>
                  <a:lnTo>
                    <a:pt x="5292991" y="3831488"/>
                  </a:lnTo>
                  <a:lnTo>
                    <a:pt x="5259819" y="3861231"/>
                  </a:lnTo>
                  <a:lnTo>
                    <a:pt x="5230076" y="3894417"/>
                  </a:lnTo>
                  <a:lnTo>
                    <a:pt x="5204066" y="3930726"/>
                  </a:lnTo>
                  <a:lnTo>
                    <a:pt x="5182095" y="3969867"/>
                  </a:lnTo>
                  <a:lnTo>
                    <a:pt x="5164493" y="4011523"/>
                  </a:lnTo>
                  <a:lnTo>
                    <a:pt x="5151526" y="4055389"/>
                  </a:lnTo>
                  <a:lnTo>
                    <a:pt x="5143538" y="4101173"/>
                  </a:lnTo>
                  <a:lnTo>
                    <a:pt x="5140795" y="4148569"/>
                  </a:lnTo>
                  <a:lnTo>
                    <a:pt x="5143538" y="4195953"/>
                  </a:lnTo>
                  <a:lnTo>
                    <a:pt x="5151526" y="4241736"/>
                  </a:lnTo>
                  <a:lnTo>
                    <a:pt x="5164493" y="4285615"/>
                  </a:lnTo>
                  <a:lnTo>
                    <a:pt x="5182095" y="4327271"/>
                  </a:lnTo>
                  <a:lnTo>
                    <a:pt x="5204066" y="4366412"/>
                  </a:lnTo>
                  <a:lnTo>
                    <a:pt x="5230076" y="4402721"/>
                  </a:lnTo>
                  <a:lnTo>
                    <a:pt x="5259819" y="4435907"/>
                  </a:lnTo>
                  <a:lnTo>
                    <a:pt x="5292991" y="4465650"/>
                  </a:lnTo>
                  <a:lnTo>
                    <a:pt x="5329313" y="4491647"/>
                  </a:lnTo>
                  <a:lnTo>
                    <a:pt x="5368442" y="4513618"/>
                  </a:lnTo>
                  <a:lnTo>
                    <a:pt x="5410098" y="4531220"/>
                  </a:lnTo>
                  <a:lnTo>
                    <a:pt x="5453977" y="4544187"/>
                  </a:lnTo>
                  <a:lnTo>
                    <a:pt x="5499760" y="4552175"/>
                  </a:lnTo>
                  <a:lnTo>
                    <a:pt x="5547144" y="4554918"/>
                  </a:lnTo>
                  <a:lnTo>
                    <a:pt x="5594540" y="4552175"/>
                  </a:lnTo>
                  <a:lnTo>
                    <a:pt x="5640324" y="4544187"/>
                  </a:lnTo>
                  <a:lnTo>
                    <a:pt x="5684190" y="4531220"/>
                  </a:lnTo>
                  <a:lnTo>
                    <a:pt x="5725846" y="4513618"/>
                  </a:lnTo>
                  <a:lnTo>
                    <a:pt x="5764987" y="4491647"/>
                  </a:lnTo>
                  <a:lnTo>
                    <a:pt x="5801296" y="4465650"/>
                  </a:lnTo>
                  <a:lnTo>
                    <a:pt x="5834481" y="4435907"/>
                  </a:lnTo>
                  <a:lnTo>
                    <a:pt x="5864225" y="4402721"/>
                  </a:lnTo>
                  <a:lnTo>
                    <a:pt x="5890234" y="4366412"/>
                  </a:lnTo>
                  <a:lnTo>
                    <a:pt x="5912193" y="4327271"/>
                  </a:lnTo>
                  <a:lnTo>
                    <a:pt x="5929808" y="4285615"/>
                  </a:lnTo>
                  <a:lnTo>
                    <a:pt x="5942762" y="4241736"/>
                  </a:lnTo>
                  <a:lnTo>
                    <a:pt x="5950763" y="4195953"/>
                  </a:lnTo>
                  <a:lnTo>
                    <a:pt x="5953493" y="41485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16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sp>
          <p:nvSpPr>
            <p:cNvPr id="3" name="object 3"/>
            <p:cNvSpPr/>
            <p:nvPr/>
          </p:nvSpPr>
          <p:spPr>
            <a:xfrm>
              <a:off x="460375" y="460375"/>
              <a:ext cx="8691245" cy="6639559"/>
            </a:xfrm>
            <a:custGeom>
              <a:avLst/>
              <a:gdLst/>
              <a:ahLst/>
              <a:cxnLst/>
              <a:rect l="l" t="t" r="r" b="b"/>
              <a:pathLst>
                <a:path w="8691245" h="6639559">
                  <a:moveTo>
                    <a:pt x="0" y="6639255"/>
                  </a:moveTo>
                  <a:lnTo>
                    <a:pt x="8691245" y="6639255"/>
                  </a:lnTo>
                  <a:lnTo>
                    <a:pt x="869124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45133" y="756005"/>
              <a:ext cx="6555105" cy="6048375"/>
            </a:xfrm>
            <a:custGeom>
              <a:avLst/>
              <a:gdLst/>
              <a:ahLst/>
              <a:cxnLst/>
              <a:rect l="l" t="t" r="r" b="b"/>
              <a:pathLst>
                <a:path w="6555105" h="6048375">
                  <a:moveTo>
                    <a:pt x="1058392" y="4328096"/>
                  </a:moveTo>
                  <a:lnTo>
                    <a:pt x="1056233" y="4279938"/>
                  </a:lnTo>
                  <a:lnTo>
                    <a:pt x="1049870" y="4232986"/>
                  </a:lnTo>
                  <a:lnTo>
                    <a:pt x="1039495" y="4187431"/>
                  </a:lnTo>
                  <a:lnTo>
                    <a:pt x="1025283" y="4143451"/>
                  </a:lnTo>
                  <a:lnTo>
                    <a:pt x="1007440" y="4101249"/>
                  </a:lnTo>
                  <a:lnTo>
                    <a:pt x="986142" y="4061015"/>
                  </a:lnTo>
                  <a:lnTo>
                    <a:pt x="961580" y="4022915"/>
                  </a:lnTo>
                  <a:lnTo>
                    <a:pt x="933932" y="3987152"/>
                  </a:lnTo>
                  <a:lnTo>
                    <a:pt x="903401" y="3953916"/>
                  </a:lnTo>
                  <a:lnTo>
                    <a:pt x="870153" y="3923373"/>
                  </a:lnTo>
                  <a:lnTo>
                    <a:pt x="834390" y="3895737"/>
                  </a:lnTo>
                  <a:lnTo>
                    <a:pt x="796290" y="3871163"/>
                  </a:lnTo>
                  <a:lnTo>
                    <a:pt x="756056" y="3849865"/>
                  </a:lnTo>
                  <a:lnTo>
                    <a:pt x="713854" y="3832021"/>
                  </a:lnTo>
                  <a:lnTo>
                    <a:pt x="669886" y="3817823"/>
                  </a:lnTo>
                  <a:lnTo>
                    <a:pt x="624319" y="3807447"/>
                  </a:lnTo>
                  <a:lnTo>
                    <a:pt x="577367" y="3801084"/>
                  </a:lnTo>
                  <a:lnTo>
                    <a:pt x="529196" y="3798913"/>
                  </a:lnTo>
                  <a:lnTo>
                    <a:pt x="481037" y="3801084"/>
                  </a:lnTo>
                  <a:lnTo>
                    <a:pt x="434073" y="3807447"/>
                  </a:lnTo>
                  <a:lnTo>
                    <a:pt x="388518" y="3817823"/>
                  </a:lnTo>
                  <a:lnTo>
                    <a:pt x="344551" y="3832021"/>
                  </a:lnTo>
                  <a:lnTo>
                    <a:pt x="302348" y="3849865"/>
                  </a:lnTo>
                  <a:lnTo>
                    <a:pt x="262102" y="3871163"/>
                  </a:lnTo>
                  <a:lnTo>
                    <a:pt x="224015" y="3895737"/>
                  </a:lnTo>
                  <a:lnTo>
                    <a:pt x="188252" y="3923373"/>
                  </a:lnTo>
                  <a:lnTo>
                    <a:pt x="155003" y="3953916"/>
                  </a:lnTo>
                  <a:lnTo>
                    <a:pt x="124460" y="3987152"/>
                  </a:lnTo>
                  <a:lnTo>
                    <a:pt x="96824" y="4022915"/>
                  </a:lnTo>
                  <a:lnTo>
                    <a:pt x="72250" y="4061015"/>
                  </a:lnTo>
                  <a:lnTo>
                    <a:pt x="50952" y="4101249"/>
                  </a:lnTo>
                  <a:lnTo>
                    <a:pt x="33108" y="4143451"/>
                  </a:lnTo>
                  <a:lnTo>
                    <a:pt x="18910" y="4187431"/>
                  </a:lnTo>
                  <a:lnTo>
                    <a:pt x="8534" y="4232986"/>
                  </a:lnTo>
                  <a:lnTo>
                    <a:pt x="2171" y="4279938"/>
                  </a:lnTo>
                  <a:lnTo>
                    <a:pt x="0" y="4328096"/>
                  </a:lnTo>
                  <a:lnTo>
                    <a:pt x="2171" y="4376267"/>
                  </a:lnTo>
                  <a:lnTo>
                    <a:pt x="8534" y="4423232"/>
                  </a:lnTo>
                  <a:lnTo>
                    <a:pt x="18910" y="4468787"/>
                  </a:lnTo>
                  <a:lnTo>
                    <a:pt x="33108" y="4512754"/>
                  </a:lnTo>
                  <a:lnTo>
                    <a:pt x="50952" y="4554956"/>
                  </a:lnTo>
                  <a:lnTo>
                    <a:pt x="72250" y="4595203"/>
                  </a:lnTo>
                  <a:lnTo>
                    <a:pt x="96824" y="4633303"/>
                  </a:lnTo>
                  <a:lnTo>
                    <a:pt x="124460" y="4669066"/>
                  </a:lnTo>
                  <a:lnTo>
                    <a:pt x="155003" y="4702314"/>
                  </a:lnTo>
                  <a:lnTo>
                    <a:pt x="188252" y="4732845"/>
                  </a:lnTo>
                  <a:lnTo>
                    <a:pt x="224015" y="4760493"/>
                  </a:lnTo>
                  <a:lnTo>
                    <a:pt x="262102" y="4785055"/>
                  </a:lnTo>
                  <a:lnTo>
                    <a:pt x="302348" y="4806353"/>
                  </a:lnTo>
                  <a:lnTo>
                    <a:pt x="344551" y="4824196"/>
                  </a:lnTo>
                  <a:lnTo>
                    <a:pt x="388518" y="4838408"/>
                  </a:lnTo>
                  <a:lnTo>
                    <a:pt x="434073" y="4848784"/>
                  </a:lnTo>
                  <a:lnTo>
                    <a:pt x="481037" y="4855146"/>
                  </a:lnTo>
                  <a:lnTo>
                    <a:pt x="529196" y="4857305"/>
                  </a:lnTo>
                  <a:lnTo>
                    <a:pt x="577367" y="4855146"/>
                  </a:lnTo>
                  <a:lnTo>
                    <a:pt x="624319" y="4848784"/>
                  </a:lnTo>
                  <a:lnTo>
                    <a:pt x="669886" y="4838408"/>
                  </a:lnTo>
                  <a:lnTo>
                    <a:pt x="713854" y="4824196"/>
                  </a:lnTo>
                  <a:lnTo>
                    <a:pt x="756056" y="4806353"/>
                  </a:lnTo>
                  <a:lnTo>
                    <a:pt x="796290" y="4785055"/>
                  </a:lnTo>
                  <a:lnTo>
                    <a:pt x="834390" y="4760493"/>
                  </a:lnTo>
                  <a:lnTo>
                    <a:pt x="870153" y="4732845"/>
                  </a:lnTo>
                  <a:lnTo>
                    <a:pt x="903401" y="4702314"/>
                  </a:lnTo>
                  <a:lnTo>
                    <a:pt x="933932" y="4669066"/>
                  </a:lnTo>
                  <a:lnTo>
                    <a:pt x="961580" y="4633303"/>
                  </a:lnTo>
                  <a:lnTo>
                    <a:pt x="986142" y="4595203"/>
                  </a:lnTo>
                  <a:lnTo>
                    <a:pt x="1007440" y="4554956"/>
                  </a:lnTo>
                  <a:lnTo>
                    <a:pt x="1025283" y="4512754"/>
                  </a:lnTo>
                  <a:lnTo>
                    <a:pt x="1039495" y="4468787"/>
                  </a:lnTo>
                  <a:lnTo>
                    <a:pt x="1049870" y="4423232"/>
                  </a:lnTo>
                  <a:lnTo>
                    <a:pt x="1056233" y="4376267"/>
                  </a:lnTo>
                  <a:lnTo>
                    <a:pt x="1058392" y="4328096"/>
                  </a:lnTo>
                  <a:close/>
                </a:path>
                <a:path w="6555105" h="6048375">
                  <a:moveTo>
                    <a:pt x="2562834" y="5518797"/>
                  </a:moveTo>
                  <a:lnTo>
                    <a:pt x="2560675" y="5470639"/>
                  </a:lnTo>
                  <a:lnTo>
                    <a:pt x="2554313" y="5423674"/>
                  </a:lnTo>
                  <a:lnTo>
                    <a:pt x="2543937" y="5378120"/>
                  </a:lnTo>
                  <a:lnTo>
                    <a:pt x="2529725" y="5334152"/>
                  </a:lnTo>
                  <a:lnTo>
                    <a:pt x="2511882" y="5291950"/>
                  </a:lnTo>
                  <a:lnTo>
                    <a:pt x="2490584" y="5251716"/>
                  </a:lnTo>
                  <a:lnTo>
                    <a:pt x="2466022" y="5213616"/>
                  </a:lnTo>
                  <a:lnTo>
                    <a:pt x="2438374" y="5177853"/>
                  </a:lnTo>
                  <a:lnTo>
                    <a:pt x="2407843" y="5144617"/>
                  </a:lnTo>
                  <a:lnTo>
                    <a:pt x="2374595" y="5114074"/>
                  </a:lnTo>
                  <a:lnTo>
                    <a:pt x="2338832" y="5086426"/>
                  </a:lnTo>
                  <a:lnTo>
                    <a:pt x="2300732" y="5061864"/>
                  </a:lnTo>
                  <a:lnTo>
                    <a:pt x="2260498" y="5040566"/>
                  </a:lnTo>
                  <a:lnTo>
                    <a:pt x="2218296" y="5022723"/>
                  </a:lnTo>
                  <a:lnTo>
                    <a:pt x="2174316" y="5008524"/>
                  </a:lnTo>
                  <a:lnTo>
                    <a:pt x="2128761" y="4998148"/>
                  </a:lnTo>
                  <a:lnTo>
                    <a:pt x="2081809" y="4991773"/>
                  </a:lnTo>
                  <a:lnTo>
                    <a:pt x="2033638" y="4989614"/>
                  </a:lnTo>
                  <a:lnTo>
                    <a:pt x="1985467" y="4991773"/>
                  </a:lnTo>
                  <a:lnTo>
                    <a:pt x="1938515" y="4998148"/>
                  </a:lnTo>
                  <a:lnTo>
                    <a:pt x="1892960" y="5008524"/>
                  </a:lnTo>
                  <a:lnTo>
                    <a:pt x="1848993" y="5022723"/>
                  </a:lnTo>
                  <a:lnTo>
                    <a:pt x="1806790" y="5040566"/>
                  </a:lnTo>
                  <a:lnTo>
                    <a:pt x="1766544" y="5061864"/>
                  </a:lnTo>
                  <a:lnTo>
                    <a:pt x="1728444" y="5086426"/>
                  </a:lnTo>
                  <a:lnTo>
                    <a:pt x="1692681" y="5114074"/>
                  </a:lnTo>
                  <a:lnTo>
                    <a:pt x="1659445" y="5144617"/>
                  </a:lnTo>
                  <a:lnTo>
                    <a:pt x="1628902" y="5177853"/>
                  </a:lnTo>
                  <a:lnTo>
                    <a:pt x="1601266" y="5213616"/>
                  </a:lnTo>
                  <a:lnTo>
                    <a:pt x="1576692" y="5251716"/>
                  </a:lnTo>
                  <a:lnTo>
                    <a:pt x="1555394" y="5291950"/>
                  </a:lnTo>
                  <a:lnTo>
                    <a:pt x="1537550" y="5334152"/>
                  </a:lnTo>
                  <a:lnTo>
                    <a:pt x="1523352" y="5378120"/>
                  </a:lnTo>
                  <a:lnTo>
                    <a:pt x="1512976" y="5423674"/>
                  </a:lnTo>
                  <a:lnTo>
                    <a:pt x="1506601" y="5470639"/>
                  </a:lnTo>
                  <a:lnTo>
                    <a:pt x="1504442" y="5518797"/>
                  </a:lnTo>
                  <a:lnTo>
                    <a:pt x="1506601" y="5566969"/>
                  </a:lnTo>
                  <a:lnTo>
                    <a:pt x="1512976" y="5613933"/>
                  </a:lnTo>
                  <a:lnTo>
                    <a:pt x="1523352" y="5659488"/>
                  </a:lnTo>
                  <a:lnTo>
                    <a:pt x="1537550" y="5703455"/>
                  </a:lnTo>
                  <a:lnTo>
                    <a:pt x="1555394" y="5745658"/>
                  </a:lnTo>
                  <a:lnTo>
                    <a:pt x="1576692" y="5785904"/>
                  </a:lnTo>
                  <a:lnTo>
                    <a:pt x="1601266" y="5824004"/>
                  </a:lnTo>
                  <a:lnTo>
                    <a:pt x="1628902" y="5859767"/>
                  </a:lnTo>
                  <a:lnTo>
                    <a:pt x="1659445" y="5893003"/>
                  </a:lnTo>
                  <a:lnTo>
                    <a:pt x="1692681" y="5923546"/>
                  </a:lnTo>
                  <a:lnTo>
                    <a:pt x="1728444" y="5951194"/>
                  </a:lnTo>
                  <a:lnTo>
                    <a:pt x="1766544" y="5975756"/>
                  </a:lnTo>
                  <a:lnTo>
                    <a:pt x="1806790" y="5997054"/>
                  </a:lnTo>
                  <a:lnTo>
                    <a:pt x="1848993" y="6014898"/>
                  </a:lnTo>
                  <a:lnTo>
                    <a:pt x="1892960" y="6029109"/>
                  </a:lnTo>
                  <a:lnTo>
                    <a:pt x="1938515" y="6039485"/>
                  </a:lnTo>
                  <a:lnTo>
                    <a:pt x="1985467" y="6045847"/>
                  </a:lnTo>
                  <a:lnTo>
                    <a:pt x="2033638" y="6048006"/>
                  </a:lnTo>
                  <a:lnTo>
                    <a:pt x="2081809" y="6045847"/>
                  </a:lnTo>
                  <a:lnTo>
                    <a:pt x="2128761" y="6039485"/>
                  </a:lnTo>
                  <a:lnTo>
                    <a:pt x="2174316" y="6029109"/>
                  </a:lnTo>
                  <a:lnTo>
                    <a:pt x="2218296" y="6014898"/>
                  </a:lnTo>
                  <a:lnTo>
                    <a:pt x="2260498" y="5997054"/>
                  </a:lnTo>
                  <a:lnTo>
                    <a:pt x="2300732" y="5975756"/>
                  </a:lnTo>
                  <a:lnTo>
                    <a:pt x="2338832" y="5951194"/>
                  </a:lnTo>
                  <a:lnTo>
                    <a:pt x="2374595" y="5923546"/>
                  </a:lnTo>
                  <a:lnTo>
                    <a:pt x="2407843" y="5893003"/>
                  </a:lnTo>
                  <a:lnTo>
                    <a:pt x="2438374" y="5859767"/>
                  </a:lnTo>
                  <a:lnTo>
                    <a:pt x="2466022" y="5824004"/>
                  </a:lnTo>
                  <a:lnTo>
                    <a:pt x="2490584" y="5785904"/>
                  </a:lnTo>
                  <a:lnTo>
                    <a:pt x="2511882" y="5745658"/>
                  </a:lnTo>
                  <a:lnTo>
                    <a:pt x="2529725" y="5703455"/>
                  </a:lnTo>
                  <a:lnTo>
                    <a:pt x="2543937" y="5659488"/>
                  </a:lnTo>
                  <a:lnTo>
                    <a:pt x="2554313" y="5613933"/>
                  </a:lnTo>
                  <a:lnTo>
                    <a:pt x="2560675" y="5566969"/>
                  </a:lnTo>
                  <a:lnTo>
                    <a:pt x="2562834" y="5518797"/>
                  </a:lnTo>
                  <a:close/>
                </a:path>
                <a:path w="6555105" h="6048375">
                  <a:moveTo>
                    <a:pt x="2562834" y="3307486"/>
                  </a:moveTo>
                  <a:lnTo>
                    <a:pt x="2560675" y="3259315"/>
                  </a:lnTo>
                  <a:lnTo>
                    <a:pt x="2554313" y="3212363"/>
                  </a:lnTo>
                  <a:lnTo>
                    <a:pt x="2543937" y="3166808"/>
                  </a:lnTo>
                  <a:lnTo>
                    <a:pt x="2529725" y="3122841"/>
                  </a:lnTo>
                  <a:lnTo>
                    <a:pt x="2511882" y="3080639"/>
                  </a:lnTo>
                  <a:lnTo>
                    <a:pt x="2490584" y="3040405"/>
                  </a:lnTo>
                  <a:lnTo>
                    <a:pt x="2466022" y="3002305"/>
                  </a:lnTo>
                  <a:lnTo>
                    <a:pt x="2438374" y="2966542"/>
                  </a:lnTo>
                  <a:lnTo>
                    <a:pt x="2407843" y="2933293"/>
                  </a:lnTo>
                  <a:lnTo>
                    <a:pt x="2374595" y="2902762"/>
                  </a:lnTo>
                  <a:lnTo>
                    <a:pt x="2338832" y="2875115"/>
                  </a:lnTo>
                  <a:lnTo>
                    <a:pt x="2300732" y="2850553"/>
                  </a:lnTo>
                  <a:lnTo>
                    <a:pt x="2260498" y="2829255"/>
                  </a:lnTo>
                  <a:lnTo>
                    <a:pt x="2218296" y="2811411"/>
                  </a:lnTo>
                  <a:lnTo>
                    <a:pt x="2174316" y="2797200"/>
                  </a:lnTo>
                  <a:lnTo>
                    <a:pt x="2128761" y="2786824"/>
                  </a:lnTo>
                  <a:lnTo>
                    <a:pt x="2081809" y="2780461"/>
                  </a:lnTo>
                  <a:lnTo>
                    <a:pt x="2033638" y="2778302"/>
                  </a:lnTo>
                  <a:lnTo>
                    <a:pt x="1985467" y="2780461"/>
                  </a:lnTo>
                  <a:lnTo>
                    <a:pt x="1938515" y="2786824"/>
                  </a:lnTo>
                  <a:lnTo>
                    <a:pt x="1892960" y="2797200"/>
                  </a:lnTo>
                  <a:lnTo>
                    <a:pt x="1848993" y="2811411"/>
                  </a:lnTo>
                  <a:lnTo>
                    <a:pt x="1806790" y="2829255"/>
                  </a:lnTo>
                  <a:lnTo>
                    <a:pt x="1766544" y="2850553"/>
                  </a:lnTo>
                  <a:lnTo>
                    <a:pt x="1728444" y="2875115"/>
                  </a:lnTo>
                  <a:lnTo>
                    <a:pt x="1692681" y="2902762"/>
                  </a:lnTo>
                  <a:lnTo>
                    <a:pt x="1659445" y="2933293"/>
                  </a:lnTo>
                  <a:lnTo>
                    <a:pt x="1628902" y="2966542"/>
                  </a:lnTo>
                  <a:lnTo>
                    <a:pt x="1601266" y="3002305"/>
                  </a:lnTo>
                  <a:lnTo>
                    <a:pt x="1576692" y="3040405"/>
                  </a:lnTo>
                  <a:lnTo>
                    <a:pt x="1555394" y="3080639"/>
                  </a:lnTo>
                  <a:lnTo>
                    <a:pt x="1537550" y="3122841"/>
                  </a:lnTo>
                  <a:lnTo>
                    <a:pt x="1523352" y="3166808"/>
                  </a:lnTo>
                  <a:lnTo>
                    <a:pt x="1512976" y="3212363"/>
                  </a:lnTo>
                  <a:lnTo>
                    <a:pt x="1506601" y="3259315"/>
                  </a:lnTo>
                  <a:lnTo>
                    <a:pt x="1504442" y="3307486"/>
                  </a:lnTo>
                  <a:lnTo>
                    <a:pt x="1506601" y="3355657"/>
                  </a:lnTo>
                  <a:lnTo>
                    <a:pt x="1512976" y="3402609"/>
                  </a:lnTo>
                  <a:lnTo>
                    <a:pt x="1523352" y="3448177"/>
                  </a:lnTo>
                  <a:lnTo>
                    <a:pt x="1537550" y="3492144"/>
                  </a:lnTo>
                  <a:lnTo>
                    <a:pt x="1555394" y="3534346"/>
                  </a:lnTo>
                  <a:lnTo>
                    <a:pt x="1576692" y="3574592"/>
                  </a:lnTo>
                  <a:lnTo>
                    <a:pt x="1601266" y="3612692"/>
                  </a:lnTo>
                  <a:lnTo>
                    <a:pt x="1628902" y="3648456"/>
                  </a:lnTo>
                  <a:lnTo>
                    <a:pt x="1659445" y="3681692"/>
                  </a:lnTo>
                  <a:lnTo>
                    <a:pt x="1692681" y="3712235"/>
                  </a:lnTo>
                  <a:lnTo>
                    <a:pt x="1728444" y="3739883"/>
                  </a:lnTo>
                  <a:lnTo>
                    <a:pt x="1766544" y="3764445"/>
                  </a:lnTo>
                  <a:lnTo>
                    <a:pt x="1806790" y="3785743"/>
                  </a:lnTo>
                  <a:lnTo>
                    <a:pt x="1848993" y="3803586"/>
                  </a:lnTo>
                  <a:lnTo>
                    <a:pt x="1892960" y="3817797"/>
                  </a:lnTo>
                  <a:lnTo>
                    <a:pt x="1938515" y="3828173"/>
                  </a:lnTo>
                  <a:lnTo>
                    <a:pt x="1985467" y="3834536"/>
                  </a:lnTo>
                  <a:lnTo>
                    <a:pt x="2033638" y="3836695"/>
                  </a:lnTo>
                  <a:lnTo>
                    <a:pt x="2081809" y="3834536"/>
                  </a:lnTo>
                  <a:lnTo>
                    <a:pt x="2128761" y="3828173"/>
                  </a:lnTo>
                  <a:lnTo>
                    <a:pt x="2174316" y="3817797"/>
                  </a:lnTo>
                  <a:lnTo>
                    <a:pt x="2218296" y="3803586"/>
                  </a:lnTo>
                  <a:lnTo>
                    <a:pt x="2260498" y="3785743"/>
                  </a:lnTo>
                  <a:lnTo>
                    <a:pt x="2300732" y="3764445"/>
                  </a:lnTo>
                  <a:lnTo>
                    <a:pt x="2338832" y="3739883"/>
                  </a:lnTo>
                  <a:lnTo>
                    <a:pt x="2374595" y="3712235"/>
                  </a:lnTo>
                  <a:lnTo>
                    <a:pt x="2407843" y="3681692"/>
                  </a:lnTo>
                  <a:lnTo>
                    <a:pt x="2438374" y="3648456"/>
                  </a:lnTo>
                  <a:lnTo>
                    <a:pt x="2466022" y="3612692"/>
                  </a:lnTo>
                  <a:lnTo>
                    <a:pt x="2490584" y="3574592"/>
                  </a:lnTo>
                  <a:lnTo>
                    <a:pt x="2511882" y="3534346"/>
                  </a:lnTo>
                  <a:lnTo>
                    <a:pt x="2529725" y="3492144"/>
                  </a:lnTo>
                  <a:lnTo>
                    <a:pt x="2543937" y="3448177"/>
                  </a:lnTo>
                  <a:lnTo>
                    <a:pt x="2554313" y="3402609"/>
                  </a:lnTo>
                  <a:lnTo>
                    <a:pt x="2560675" y="3355657"/>
                  </a:lnTo>
                  <a:lnTo>
                    <a:pt x="2562834" y="3307486"/>
                  </a:lnTo>
                  <a:close/>
                </a:path>
                <a:path w="6555105" h="6048375">
                  <a:moveTo>
                    <a:pt x="4898872" y="4328096"/>
                  </a:moveTo>
                  <a:lnTo>
                    <a:pt x="4896713" y="4279938"/>
                  </a:lnTo>
                  <a:lnTo>
                    <a:pt x="4890351" y="4232986"/>
                  </a:lnTo>
                  <a:lnTo>
                    <a:pt x="4879975" y="4187431"/>
                  </a:lnTo>
                  <a:lnTo>
                    <a:pt x="4865763" y="4143451"/>
                  </a:lnTo>
                  <a:lnTo>
                    <a:pt x="4847920" y="4101249"/>
                  </a:lnTo>
                  <a:lnTo>
                    <a:pt x="4826622" y="4061015"/>
                  </a:lnTo>
                  <a:lnTo>
                    <a:pt x="4802060" y="4022915"/>
                  </a:lnTo>
                  <a:lnTo>
                    <a:pt x="4774412" y="3987152"/>
                  </a:lnTo>
                  <a:lnTo>
                    <a:pt x="4743882" y="3953916"/>
                  </a:lnTo>
                  <a:lnTo>
                    <a:pt x="4710633" y="3923373"/>
                  </a:lnTo>
                  <a:lnTo>
                    <a:pt x="4674870" y="3895737"/>
                  </a:lnTo>
                  <a:lnTo>
                    <a:pt x="4636770" y="3871163"/>
                  </a:lnTo>
                  <a:lnTo>
                    <a:pt x="4596536" y="3849865"/>
                  </a:lnTo>
                  <a:lnTo>
                    <a:pt x="4554334" y="3832021"/>
                  </a:lnTo>
                  <a:lnTo>
                    <a:pt x="4510367" y="3817823"/>
                  </a:lnTo>
                  <a:lnTo>
                    <a:pt x="4464799" y="3807447"/>
                  </a:lnTo>
                  <a:lnTo>
                    <a:pt x="4417847" y="3801084"/>
                  </a:lnTo>
                  <a:lnTo>
                    <a:pt x="4369676" y="3798913"/>
                  </a:lnTo>
                  <a:lnTo>
                    <a:pt x="4321518" y="3801084"/>
                  </a:lnTo>
                  <a:lnTo>
                    <a:pt x="4274553" y="3807447"/>
                  </a:lnTo>
                  <a:lnTo>
                    <a:pt x="4228998" y="3817823"/>
                  </a:lnTo>
                  <a:lnTo>
                    <a:pt x="4185031" y="3832021"/>
                  </a:lnTo>
                  <a:lnTo>
                    <a:pt x="4142829" y="3849865"/>
                  </a:lnTo>
                  <a:lnTo>
                    <a:pt x="4102582" y="3871163"/>
                  </a:lnTo>
                  <a:lnTo>
                    <a:pt x="4064495" y="3895737"/>
                  </a:lnTo>
                  <a:lnTo>
                    <a:pt x="4028732" y="3923373"/>
                  </a:lnTo>
                  <a:lnTo>
                    <a:pt x="3995483" y="3953916"/>
                  </a:lnTo>
                  <a:lnTo>
                    <a:pt x="3964940" y="3987152"/>
                  </a:lnTo>
                  <a:lnTo>
                    <a:pt x="3937304" y="4022915"/>
                  </a:lnTo>
                  <a:lnTo>
                    <a:pt x="3912730" y="4061015"/>
                  </a:lnTo>
                  <a:lnTo>
                    <a:pt x="3891432" y="4101249"/>
                  </a:lnTo>
                  <a:lnTo>
                    <a:pt x="3873589" y="4143451"/>
                  </a:lnTo>
                  <a:lnTo>
                    <a:pt x="3859390" y="4187431"/>
                  </a:lnTo>
                  <a:lnTo>
                    <a:pt x="3849014" y="4232986"/>
                  </a:lnTo>
                  <a:lnTo>
                    <a:pt x="3842651" y="4279938"/>
                  </a:lnTo>
                  <a:lnTo>
                    <a:pt x="3840480" y="4328096"/>
                  </a:lnTo>
                  <a:lnTo>
                    <a:pt x="3842651" y="4376267"/>
                  </a:lnTo>
                  <a:lnTo>
                    <a:pt x="3849014" y="4423232"/>
                  </a:lnTo>
                  <a:lnTo>
                    <a:pt x="3859390" y="4468787"/>
                  </a:lnTo>
                  <a:lnTo>
                    <a:pt x="3873589" y="4512754"/>
                  </a:lnTo>
                  <a:lnTo>
                    <a:pt x="3891432" y="4554956"/>
                  </a:lnTo>
                  <a:lnTo>
                    <a:pt x="3912730" y="4595203"/>
                  </a:lnTo>
                  <a:lnTo>
                    <a:pt x="3937304" y="4633303"/>
                  </a:lnTo>
                  <a:lnTo>
                    <a:pt x="3964940" y="4669066"/>
                  </a:lnTo>
                  <a:lnTo>
                    <a:pt x="3995483" y="4702314"/>
                  </a:lnTo>
                  <a:lnTo>
                    <a:pt x="4028732" y="4732845"/>
                  </a:lnTo>
                  <a:lnTo>
                    <a:pt x="4064495" y="4760493"/>
                  </a:lnTo>
                  <a:lnTo>
                    <a:pt x="4102582" y="4785055"/>
                  </a:lnTo>
                  <a:lnTo>
                    <a:pt x="4142829" y="4806353"/>
                  </a:lnTo>
                  <a:lnTo>
                    <a:pt x="4185031" y="4824196"/>
                  </a:lnTo>
                  <a:lnTo>
                    <a:pt x="4228998" y="4838408"/>
                  </a:lnTo>
                  <a:lnTo>
                    <a:pt x="4274553" y="4848784"/>
                  </a:lnTo>
                  <a:lnTo>
                    <a:pt x="4321518" y="4855146"/>
                  </a:lnTo>
                  <a:lnTo>
                    <a:pt x="4369676" y="4857305"/>
                  </a:lnTo>
                  <a:lnTo>
                    <a:pt x="4417847" y="4855146"/>
                  </a:lnTo>
                  <a:lnTo>
                    <a:pt x="4464799" y="4848784"/>
                  </a:lnTo>
                  <a:lnTo>
                    <a:pt x="4510367" y="4838408"/>
                  </a:lnTo>
                  <a:lnTo>
                    <a:pt x="4554334" y="4824196"/>
                  </a:lnTo>
                  <a:lnTo>
                    <a:pt x="4596536" y="4806353"/>
                  </a:lnTo>
                  <a:lnTo>
                    <a:pt x="4636770" y="4785055"/>
                  </a:lnTo>
                  <a:lnTo>
                    <a:pt x="4674870" y="4760493"/>
                  </a:lnTo>
                  <a:lnTo>
                    <a:pt x="4710633" y="4732845"/>
                  </a:lnTo>
                  <a:lnTo>
                    <a:pt x="4743882" y="4702314"/>
                  </a:lnTo>
                  <a:lnTo>
                    <a:pt x="4774412" y="4669066"/>
                  </a:lnTo>
                  <a:lnTo>
                    <a:pt x="4802060" y="4633303"/>
                  </a:lnTo>
                  <a:lnTo>
                    <a:pt x="4826622" y="4595203"/>
                  </a:lnTo>
                  <a:lnTo>
                    <a:pt x="4847920" y="4554956"/>
                  </a:lnTo>
                  <a:lnTo>
                    <a:pt x="4865763" y="4512754"/>
                  </a:lnTo>
                  <a:lnTo>
                    <a:pt x="4879975" y="4468787"/>
                  </a:lnTo>
                  <a:lnTo>
                    <a:pt x="4890351" y="4423232"/>
                  </a:lnTo>
                  <a:lnTo>
                    <a:pt x="4896713" y="4376267"/>
                  </a:lnTo>
                  <a:lnTo>
                    <a:pt x="4898872" y="4328096"/>
                  </a:lnTo>
                  <a:close/>
                </a:path>
                <a:path w="6555105" h="6048375">
                  <a:moveTo>
                    <a:pt x="4898872" y="2664891"/>
                  </a:moveTo>
                  <a:lnTo>
                    <a:pt x="4896713" y="2616733"/>
                  </a:lnTo>
                  <a:lnTo>
                    <a:pt x="4890351" y="2569781"/>
                  </a:lnTo>
                  <a:lnTo>
                    <a:pt x="4879975" y="2524226"/>
                  </a:lnTo>
                  <a:lnTo>
                    <a:pt x="4865763" y="2480246"/>
                  </a:lnTo>
                  <a:lnTo>
                    <a:pt x="4847920" y="2438057"/>
                  </a:lnTo>
                  <a:lnTo>
                    <a:pt x="4826622" y="2397810"/>
                  </a:lnTo>
                  <a:lnTo>
                    <a:pt x="4802060" y="2359710"/>
                  </a:lnTo>
                  <a:lnTo>
                    <a:pt x="4774412" y="2323947"/>
                  </a:lnTo>
                  <a:lnTo>
                    <a:pt x="4743882" y="2290711"/>
                  </a:lnTo>
                  <a:lnTo>
                    <a:pt x="4710633" y="2260168"/>
                  </a:lnTo>
                  <a:lnTo>
                    <a:pt x="4674870" y="2232533"/>
                  </a:lnTo>
                  <a:lnTo>
                    <a:pt x="4636770" y="2207958"/>
                  </a:lnTo>
                  <a:lnTo>
                    <a:pt x="4596536" y="2186660"/>
                  </a:lnTo>
                  <a:lnTo>
                    <a:pt x="4554334" y="2168817"/>
                  </a:lnTo>
                  <a:lnTo>
                    <a:pt x="4510367" y="2154618"/>
                  </a:lnTo>
                  <a:lnTo>
                    <a:pt x="4464799" y="2144242"/>
                  </a:lnTo>
                  <a:lnTo>
                    <a:pt x="4417847" y="2137880"/>
                  </a:lnTo>
                  <a:lnTo>
                    <a:pt x="4369676" y="2135708"/>
                  </a:lnTo>
                  <a:lnTo>
                    <a:pt x="4321518" y="2137880"/>
                  </a:lnTo>
                  <a:lnTo>
                    <a:pt x="4274553" y="2144242"/>
                  </a:lnTo>
                  <a:lnTo>
                    <a:pt x="4228998" y="2154618"/>
                  </a:lnTo>
                  <a:lnTo>
                    <a:pt x="4185031" y="2168817"/>
                  </a:lnTo>
                  <a:lnTo>
                    <a:pt x="4142829" y="2186660"/>
                  </a:lnTo>
                  <a:lnTo>
                    <a:pt x="4102582" y="2207958"/>
                  </a:lnTo>
                  <a:lnTo>
                    <a:pt x="4064495" y="2232533"/>
                  </a:lnTo>
                  <a:lnTo>
                    <a:pt x="4028732" y="2260168"/>
                  </a:lnTo>
                  <a:lnTo>
                    <a:pt x="3995483" y="2290711"/>
                  </a:lnTo>
                  <a:lnTo>
                    <a:pt x="3964940" y="2323947"/>
                  </a:lnTo>
                  <a:lnTo>
                    <a:pt x="3937304" y="2359710"/>
                  </a:lnTo>
                  <a:lnTo>
                    <a:pt x="3912730" y="2397810"/>
                  </a:lnTo>
                  <a:lnTo>
                    <a:pt x="3891432" y="2438057"/>
                  </a:lnTo>
                  <a:lnTo>
                    <a:pt x="3873589" y="2480246"/>
                  </a:lnTo>
                  <a:lnTo>
                    <a:pt x="3859390" y="2524226"/>
                  </a:lnTo>
                  <a:lnTo>
                    <a:pt x="3849014" y="2569781"/>
                  </a:lnTo>
                  <a:lnTo>
                    <a:pt x="3842651" y="2616733"/>
                  </a:lnTo>
                  <a:lnTo>
                    <a:pt x="3840480" y="2664891"/>
                  </a:lnTo>
                  <a:lnTo>
                    <a:pt x="3842651" y="2713063"/>
                  </a:lnTo>
                  <a:lnTo>
                    <a:pt x="3849014" y="2760027"/>
                  </a:lnTo>
                  <a:lnTo>
                    <a:pt x="3859390" y="2805582"/>
                  </a:lnTo>
                  <a:lnTo>
                    <a:pt x="3873589" y="2849562"/>
                  </a:lnTo>
                  <a:lnTo>
                    <a:pt x="3891432" y="2891752"/>
                  </a:lnTo>
                  <a:lnTo>
                    <a:pt x="3912730" y="2931998"/>
                  </a:lnTo>
                  <a:lnTo>
                    <a:pt x="3937304" y="2970098"/>
                  </a:lnTo>
                  <a:lnTo>
                    <a:pt x="3964940" y="3005861"/>
                  </a:lnTo>
                  <a:lnTo>
                    <a:pt x="3995483" y="3039110"/>
                  </a:lnTo>
                  <a:lnTo>
                    <a:pt x="4028732" y="3069640"/>
                  </a:lnTo>
                  <a:lnTo>
                    <a:pt x="4064495" y="3097288"/>
                  </a:lnTo>
                  <a:lnTo>
                    <a:pt x="4102582" y="3121850"/>
                  </a:lnTo>
                  <a:lnTo>
                    <a:pt x="4142829" y="3143148"/>
                  </a:lnTo>
                  <a:lnTo>
                    <a:pt x="4185031" y="3160992"/>
                  </a:lnTo>
                  <a:lnTo>
                    <a:pt x="4228998" y="3175203"/>
                  </a:lnTo>
                  <a:lnTo>
                    <a:pt x="4274553" y="3185579"/>
                  </a:lnTo>
                  <a:lnTo>
                    <a:pt x="4321518" y="3191941"/>
                  </a:lnTo>
                  <a:lnTo>
                    <a:pt x="4369676" y="3194100"/>
                  </a:lnTo>
                  <a:lnTo>
                    <a:pt x="4417847" y="3191941"/>
                  </a:lnTo>
                  <a:lnTo>
                    <a:pt x="4464799" y="3185579"/>
                  </a:lnTo>
                  <a:lnTo>
                    <a:pt x="4510367" y="3175203"/>
                  </a:lnTo>
                  <a:lnTo>
                    <a:pt x="4554334" y="3160992"/>
                  </a:lnTo>
                  <a:lnTo>
                    <a:pt x="4596536" y="3143148"/>
                  </a:lnTo>
                  <a:lnTo>
                    <a:pt x="4636770" y="3121850"/>
                  </a:lnTo>
                  <a:lnTo>
                    <a:pt x="4674870" y="3097288"/>
                  </a:lnTo>
                  <a:lnTo>
                    <a:pt x="4710633" y="3069640"/>
                  </a:lnTo>
                  <a:lnTo>
                    <a:pt x="4743882" y="3039110"/>
                  </a:lnTo>
                  <a:lnTo>
                    <a:pt x="4774412" y="3005861"/>
                  </a:lnTo>
                  <a:lnTo>
                    <a:pt x="4802060" y="2970098"/>
                  </a:lnTo>
                  <a:lnTo>
                    <a:pt x="4826622" y="2931998"/>
                  </a:lnTo>
                  <a:lnTo>
                    <a:pt x="4847920" y="2891752"/>
                  </a:lnTo>
                  <a:lnTo>
                    <a:pt x="4865763" y="2849562"/>
                  </a:lnTo>
                  <a:lnTo>
                    <a:pt x="4879975" y="2805582"/>
                  </a:lnTo>
                  <a:lnTo>
                    <a:pt x="4890351" y="2760027"/>
                  </a:lnTo>
                  <a:lnTo>
                    <a:pt x="4896713" y="2713063"/>
                  </a:lnTo>
                  <a:lnTo>
                    <a:pt x="4898872" y="2664891"/>
                  </a:lnTo>
                  <a:close/>
                </a:path>
                <a:path w="6555105" h="6048375">
                  <a:moveTo>
                    <a:pt x="4898872" y="1001687"/>
                  </a:moveTo>
                  <a:lnTo>
                    <a:pt x="4896713" y="953528"/>
                  </a:lnTo>
                  <a:lnTo>
                    <a:pt x="4890351" y="906576"/>
                  </a:lnTo>
                  <a:lnTo>
                    <a:pt x="4879975" y="861021"/>
                  </a:lnTo>
                  <a:lnTo>
                    <a:pt x="4865763" y="817041"/>
                  </a:lnTo>
                  <a:lnTo>
                    <a:pt x="4847920" y="774852"/>
                  </a:lnTo>
                  <a:lnTo>
                    <a:pt x="4826622" y="734606"/>
                  </a:lnTo>
                  <a:lnTo>
                    <a:pt x="4802060" y="696506"/>
                  </a:lnTo>
                  <a:lnTo>
                    <a:pt x="4774412" y="660742"/>
                  </a:lnTo>
                  <a:lnTo>
                    <a:pt x="4743882" y="627507"/>
                  </a:lnTo>
                  <a:lnTo>
                    <a:pt x="4710633" y="596963"/>
                  </a:lnTo>
                  <a:lnTo>
                    <a:pt x="4674870" y="569328"/>
                  </a:lnTo>
                  <a:lnTo>
                    <a:pt x="4636770" y="544753"/>
                  </a:lnTo>
                  <a:lnTo>
                    <a:pt x="4596536" y="523455"/>
                  </a:lnTo>
                  <a:lnTo>
                    <a:pt x="4554334" y="505612"/>
                  </a:lnTo>
                  <a:lnTo>
                    <a:pt x="4510367" y="491413"/>
                  </a:lnTo>
                  <a:lnTo>
                    <a:pt x="4464799" y="481037"/>
                  </a:lnTo>
                  <a:lnTo>
                    <a:pt x="4417847" y="474675"/>
                  </a:lnTo>
                  <a:lnTo>
                    <a:pt x="4369676" y="472503"/>
                  </a:lnTo>
                  <a:lnTo>
                    <a:pt x="4321518" y="474675"/>
                  </a:lnTo>
                  <a:lnTo>
                    <a:pt x="4274553" y="481037"/>
                  </a:lnTo>
                  <a:lnTo>
                    <a:pt x="4228998" y="491413"/>
                  </a:lnTo>
                  <a:lnTo>
                    <a:pt x="4185031" y="505612"/>
                  </a:lnTo>
                  <a:lnTo>
                    <a:pt x="4142829" y="523455"/>
                  </a:lnTo>
                  <a:lnTo>
                    <a:pt x="4102582" y="544753"/>
                  </a:lnTo>
                  <a:lnTo>
                    <a:pt x="4064495" y="569328"/>
                  </a:lnTo>
                  <a:lnTo>
                    <a:pt x="4028732" y="596963"/>
                  </a:lnTo>
                  <a:lnTo>
                    <a:pt x="3995483" y="627507"/>
                  </a:lnTo>
                  <a:lnTo>
                    <a:pt x="3964940" y="660742"/>
                  </a:lnTo>
                  <a:lnTo>
                    <a:pt x="3937304" y="696506"/>
                  </a:lnTo>
                  <a:lnTo>
                    <a:pt x="3912730" y="734606"/>
                  </a:lnTo>
                  <a:lnTo>
                    <a:pt x="3891432" y="774852"/>
                  </a:lnTo>
                  <a:lnTo>
                    <a:pt x="3873589" y="817041"/>
                  </a:lnTo>
                  <a:lnTo>
                    <a:pt x="3859390" y="861021"/>
                  </a:lnTo>
                  <a:lnTo>
                    <a:pt x="3849014" y="906576"/>
                  </a:lnTo>
                  <a:lnTo>
                    <a:pt x="3842651" y="953528"/>
                  </a:lnTo>
                  <a:lnTo>
                    <a:pt x="3840480" y="1001687"/>
                  </a:lnTo>
                  <a:lnTo>
                    <a:pt x="3842651" y="1049858"/>
                  </a:lnTo>
                  <a:lnTo>
                    <a:pt x="3849014" y="1096822"/>
                  </a:lnTo>
                  <a:lnTo>
                    <a:pt x="3859390" y="1142377"/>
                  </a:lnTo>
                  <a:lnTo>
                    <a:pt x="3873589" y="1186357"/>
                  </a:lnTo>
                  <a:lnTo>
                    <a:pt x="3891432" y="1228547"/>
                  </a:lnTo>
                  <a:lnTo>
                    <a:pt x="3912730" y="1268793"/>
                  </a:lnTo>
                  <a:lnTo>
                    <a:pt x="3937304" y="1306893"/>
                  </a:lnTo>
                  <a:lnTo>
                    <a:pt x="3964940" y="1342656"/>
                  </a:lnTo>
                  <a:lnTo>
                    <a:pt x="3995483" y="1375905"/>
                  </a:lnTo>
                  <a:lnTo>
                    <a:pt x="4028732" y="1406436"/>
                  </a:lnTo>
                  <a:lnTo>
                    <a:pt x="4064495" y="1434084"/>
                  </a:lnTo>
                  <a:lnTo>
                    <a:pt x="4102582" y="1458645"/>
                  </a:lnTo>
                  <a:lnTo>
                    <a:pt x="4142829" y="1479943"/>
                  </a:lnTo>
                  <a:lnTo>
                    <a:pt x="4185031" y="1497787"/>
                  </a:lnTo>
                  <a:lnTo>
                    <a:pt x="4228998" y="1511998"/>
                  </a:lnTo>
                  <a:lnTo>
                    <a:pt x="4274553" y="1522374"/>
                  </a:lnTo>
                  <a:lnTo>
                    <a:pt x="4321518" y="1528737"/>
                  </a:lnTo>
                  <a:lnTo>
                    <a:pt x="4369676" y="1530896"/>
                  </a:lnTo>
                  <a:lnTo>
                    <a:pt x="4417847" y="1528737"/>
                  </a:lnTo>
                  <a:lnTo>
                    <a:pt x="4464799" y="1522374"/>
                  </a:lnTo>
                  <a:lnTo>
                    <a:pt x="4510367" y="1511998"/>
                  </a:lnTo>
                  <a:lnTo>
                    <a:pt x="4554334" y="1497787"/>
                  </a:lnTo>
                  <a:lnTo>
                    <a:pt x="4596536" y="1479943"/>
                  </a:lnTo>
                  <a:lnTo>
                    <a:pt x="4636770" y="1458645"/>
                  </a:lnTo>
                  <a:lnTo>
                    <a:pt x="4674870" y="1434084"/>
                  </a:lnTo>
                  <a:lnTo>
                    <a:pt x="4710633" y="1406436"/>
                  </a:lnTo>
                  <a:lnTo>
                    <a:pt x="4743882" y="1375905"/>
                  </a:lnTo>
                  <a:lnTo>
                    <a:pt x="4774412" y="1342656"/>
                  </a:lnTo>
                  <a:lnTo>
                    <a:pt x="4802060" y="1306893"/>
                  </a:lnTo>
                  <a:lnTo>
                    <a:pt x="4826622" y="1268793"/>
                  </a:lnTo>
                  <a:lnTo>
                    <a:pt x="4847920" y="1228547"/>
                  </a:lnTo>
                  <a:lnTo>
                    <a:pt x="4865763" y="1186357"/>
                  </a:lnTo>
                  <a:lnTo>
                    <a:pt x="4879975" y="1142377"/>
                  </a:lnTo>
                  <a:lnTo>
                    <a:pt x="4890351" y="1096822"/>
                  </a:lnTo>
                  <a:lnTo>
                    <a:pt x="4896713" y="1049858"/>
                  </a:lnTo>
                  <a:lnTo>
                    <a:pt x="4898872" y="1001687"/>
                  </a:lnTo>
                  <a:close/>
                </a:path>
                <a:path w="6555105" h="6048375">
                  <a:moveTo>
                    <a:pt x="6554521" y="5518797"/>
                  </a:moveTo>
                  <a:lnTo>
                    <a:pt x="6552349" y="5470639"/>
                  </a:lnTo>
                  <a:lnTo>
                    <a:pt x="6545986" y="5423674"/>
                  </a:lnTo>
                  <a:lnTo>
                    <a:pt x="6535610" y="5378120"/>
                  </a:lnTo>
                  <a:lnTo>
                    <a:pt x="6521412" y="5334152"/>
                  </a:lnTo>
                  <a:lnTo>
                    <a:pt x="6503568" y="5291950"/>
                  </a:lnTo>
                  <a:lnTo>
                    <a:pt x="6482270" y="5251716"/>
                  </a:lnTo>
                  <a:lnTo>
                    <a:pt x="6457696" y="5213616"/>
                  </a:lnTo>
                  <a:lnTo>
                    <a:pt x="6430061" y="5177853"/>
                  </a:lnTo>
                  <a:lnTo>
                    <a:pt x="6399517" y="5144617"/>
                  </a:lnTo>
                  <a:lnTo>
                    <a:pt x="6366269" y="5114074"/>
                  </a:lnTo>
                  <a:lnTo>
                    <a:pt x="6330505" y="5086426"/>
                  </a:lnTo>
                  <a:lnTo>
                    <a:pt x="6292418" y="5061864"/>
                  </a:lnTo>
                  <a:lnTo>
                    <a:pt x="6252172" y="5040566"/>
                  </a:lnTo>
                  <a:lnTo>
                    <a:pt x="6209970" y="5022723"/>
                  </a:lnTo>
                  <a:lnTo>
                    <a:pt x="6166002" y="5008524"/>
                  </a:lnTo>
                  <a:lnTo>
                    <a:pt x="6120447" y="4998148"/>
                  </a:lnTo>
                  <a:lnTo>
                    <a:pt x="6073483" y="4991773"/>
                  </a:lnTo>
                  <a:lnTo>
                    <a:pt x="6025324" y="4989614"/>
                  </a:lnTo>
                  <a:lnTo>
                    <a:pt x="5977153" y="4991773"/>
                  </a:lnTo>
                  <a:lnTo>
                    <a:pt x="5930201" y="4998148"/>
                  </a:lnTo>
                  <a:lnTo>
                    <a:pt x="5884634" y="5008524"/>
                  </a:lnTo>
                  <a:lnTo>
                    <a:pt x="5840666" y="5022723"/>
                  </a:lnTo>
                  <a:lnTo>
                    <a:pt x="5798464" y="5040566"/>
                  </a:lnTo>
                  <a:lnTo>
                    <a:pt x="5758231" y="5061864"/>
                  </a:lnTo>
                  <a:lnTo>
                    <a:pt x="5720131" y="5086426"/>
                  </a:lnTo>
                  <a:lnTo>
                    <a:pt x="5684367" y="5114074"/>
                  </a:lnTo>
                  <a:lnTo>
                    <a:pt x="5651119" y="5144617"/>
                  </a:lnTo>
                  <a:lnTo>
                    <a:pt x="5620588" y="5177853"/>
                  </a:lnTo>
                  <a:lnTo>
                    <a:pt x="5592940" y="5213616"/>
                  </a:lnTo>
                  <a:lnTo>
                    <a:pt x="5568378" y="5251716"/>
                  </a:lnTo>
                  <a:lnTo>
                    <a:pt x="5547080" y="5291950"/>
                  </a:lnTo>
                  <a:lnTo>
                    <a:pt x="5529237" y="5334152"/>
                  </a:lnTo>
                  <a:lnTo>
                    <a:pt x="5515026" y="5378120"/>
                  </a:lnTo>
                  <a:lnTo>
                    <a:pt x="5504650" y="5423674"/>
                  </a:lnTo>
                  <a:lnTo>
                    <a:pt x="5498287" y="5470639"/>
                  </a:lnTo>
                  <a:lnTo>
                    <a:pt x="5496128" y="5518797"/>
                  </a:lnTo>
                  <a:lnTo>
                    <a:pt x="5498287" y="5566969"/>
                  </a:lnTo>
                  <a:lnTo>
                    <a:pt x="5504650" y="5613933"/>
                  </a:lnTo>
                  <a:lnTo>
                    <a:pt x="5515026" y="5659488"/>
                  </a:lnTo>
                  <a:lnTo>
                    <a:pt x="5529237" y="5703455"/>
                  </a:lnTo>
                  <a:lnTo>
                    <a:pt x="5547080" y="5745658"/>
                  </a:lnTo>
                  <a:lnTo>
                    <a:pt x="5568378" y="5785904"/>
                  </a:lnTo>
                  <a:lnTo>
                    <a:pt x="5592940" y="5824004"/>
                  </a:lnTo>
                  <a:lnTo>
                    <a:pt x="5620588" y="5859767"/>
                  </a:lnTo>
                  <a:lnTo>
                    <a:pt x="5651119" y="5893003"/>
                  </a:lnTo>
                  <a:lnTo>
                    <a:pt x="5684367" y="5923546"/>
                  </a:lnTo>
                  <a:lnTo>
                    <a:pt x="5720131" y="5951194"/>
                  </a:lnTo>
                  <a:lnTo>
                    <a:pt x="5758231" y="5975756"/>
                  </a:lnTo>
                  <a:lnTo>
                    <a:pt x="5798464" y="5997054"/>
                  </a:lnTo>
                  <a:lnTo>
                    <a:pt x="5840666" y="6014898"/>
                  </a:lnTo>
                  <a:lnTo>
                    <a:pt x="5884634" y="6029109"/>
                  </a:lnTo>
                  <a:lnTo>
                    <a:pt x="5930201" y="6039485"/>
                  </a:lnTo>
                  <a:lnTo>
                    <a:pt x="5977153" y="6045847"/>
                  </a:lnTo>
                  <a:lnTo>
                    <a:pt x="6025324" y="6048006"/>
                  </a:lnTo>
                  <a:lnTo>
                    <a:pt x="6073483" y="6045847"/>
                  </a:lnTo>
                  <a:lnTo>
                    <a:pt x="6120447" y="6039485"/>
                  </a:lnTo>
                  <a:lnTo>
                    <a:pt x="6166002" y="6029109"/>
                  </a:lnTo>
                  <a:lnTo>
                    <a:pt x="6209970" y="6014898"/>
                  </a:lnTo>
                  <a:lnTo>
                    <a:pt x="6252172" y="5997054"/>
                  </a:lnTo>
                  <a:lnTo>
                    <a:pt x="6292418" y="5975756"/>
                  </a:lnTo>
                  <a:lnTo>
                    <a:pt x="6330505" y="5951194"/>
                  </a:lnTo>
                  <a:lnTo>
                    <a:pt x="6366269" y="5923546"/>
                  </a:lnTo>
                  <a:lnTo>
                    <a:pt x="6399517" y="5893003"/>
                  </a:lnTo>
                  <a:lnTo>
                    <a:pt x="6430061" y="5859767"/>
                  </a:lnTo>
                  <a:lnTo>
                    <a:pt x="6457696" y="5824004"/>
                  </a:lnTo>
                  <a:lnTo>
                    <a:pt x="6482270" y="5785904"/>
                  </a:lnTo>
                  <a:lnTo>
                    <a:pt x="6503568" y="5745658"/>
                  </a:lnTo>
                  <a:lnTo>
                    <a:pt x="6521412" y="5703455"/>
                  </a:lnTo>
                  <a:lnTo>
                    <a:pt x="6535610" y="5659488"/>
                  </a:lnTo>
                  <a:lnTo>
                    <a:pt x="6545986" y="5613933"/>
                  </a:lnTo>
                  <a:lnTo>
                    <a:pt x="6552349" y="5566969"/>
                  </a:lnTo>
                  <a:lnTo>
                    <a:pt x="6554521" y="5518797"/>
                  </a:lnTo>
                  <a:close/>
                </a:path>
                <a:path w="6555105" h="6048375">
                  <a:moveTo>
                    <a:pt x="6554521" y="3855593"/>
                  </a:moveTo>
                  <a:lnTo>
                    <a:pt x="6552349" y="3807434"/>
                  </a:lnTo>
                  <a:lnTo>
                    <a:pt x="6545986" y="3760470"/>
                  </a:lnTo>
                  <a:lnTo>
                    <a:pt x="6535610" y="3714915"/>
                  </a:lnTo>
                  <a:lnTo>
                    <a:pt x="6521412" y="3670947"/>
                  </a:lnTo>
                  <a:lnTo>
                    <a:pt x="6503568" y="3628745"/>
                  </a:lnTo>
                  <a:lnTo>
                    <a:pt x="6482270" y="3588512"/>
                  </a:lnTo>
                  <a:lnTo>
                    <a:pt x="6457696" y="3550412"/>
                  </a:lnTo>
                  <a:lnTo>
                    <a:pt x="6430061" y="3514648"/>
                  </a:lnTo>
                  <a:lnTo>
                    <a:pt x="6399517" y="3481413"/>
                  </a:lnTo>
                  <a:lnTo>
                    <a:pt x="6366269" y="3450869"/>
                  </a:lnTo>
                  <a:lnTo>
                    <a:pt x="6330505" y="3423221"/>
                  </a:lnTo>
                  <a:lnTo>
                    <a:pt x="6292418" y="3398659"/>
                  </a:lnTo>
                  <a:lnTo>
                    <a:pt x="6252172" y="3377361"/>
                  </a:lnTo>
                  <a:lnTo>
                    <a:pt x="6209970" y="3359518"/>
                  </a:lnTo>
                  <a:lnTo>
                    <a:pt x="6166002" y="3345319"/>
                  </a:lnTo>
                  <a:lnTo>
                    <a:pt x="6120447" y="3334943"/>
                  </a:lnTo>
                  <a:lnTo>
                    <a:pt x="6073483" y="3328568"/>
                  </a:lnTo>
                  <a:lnTo>
                    <a:pt x="6025324" y="3326409"/>
                  </a:lnTo>
                  <a:lnTo>
                    <a:pt x="5977153" y="3328568"/>
                  </a:lnTo>
                  <a:lnTo>
                    <a:pt x="5930201" y="3334943"/>
                  </a:lnTo>
                  <a:lnTo>
                    <a:pt x="5884634" y="3345319"/>
                  </a:lnTo>
                  <a:lnTo>
                    <a:pt x="5840666" y="3359518"/>
                  </a:lnTo>
                  <a:lnTo>
                    <a:pt x="5798464" y="3377361"/>
                  </a:lnTo>
                  <a:lnTo>
                    <a:pt x="5758231" y="3398659"/>
                  </a:lnTo>
                  <a:lnTo>
                    <a:pt x="5720131" y="3423221"/>
                  </a:lnTo>
                  <a:lnTo>
                    <a:pt x="5684367" y="3450869"/>
                  </a:lnTo>
                  <a:lnTo>
                    <a:pt x="5651119" y="3481413"/>
                  </a:lnTo>
                  <a:lnTo>
                    <a:pt x="5620588" y="3514648"/>
                  </a:lnTo>
                  <a:lnTo>
                    <a:pt x="5592940" y="3550412"/>
                  </a:lnTo>
                  <a:lnTo>
                    <a:pt x="5568378" y="3588512"/>
                  </a:lnTo>
                  <a:lnTo>
                    <a:pt x="5547080" y="3628745"/>
                  </a:lnTo>
                  <a:lnTo>
                    <a:pt x="5529237" y="3670947"/>
                  </a:lnTo>
                  <a:lnTo>
                    <a:pt x="5515026" y="3714915"/>
                  </a:lnTo>
                  <a:lnTo>
                    <a:pt x="5504650" y="3760470"/>
                  </a:lnTo>
                  <a:lnTo>
                    <a:pt x="5498287" y="3807434"/>
                  </a:lnTo>
                  <a:lnTo>
                    <a:pt x="5496128" y="3855593"/>
                  </a:lnTo>
                  <a:lnTo>
                    <a:pt x="5498287" y="3903764"/>
                  </a:lnTo>
                  <a:lnTo>
                    <a:pt x="5504650" y="3950728"/>
                  </a:lnTo>
                  <a:lnTo>
                    <a:pt x="5515026" y="3996283"/>
                  </a:lnTo>
                  <a:lnTo>
                    <a:pt x="5529237" y="4040251"/>
                  </a:lnTo>
                  <a:lnTo>
                    <a:pt x="5547080" y="4082453"/>
                  </a:lnTo>
                  <a:lnTo>
                    <a:pt x="5568378" y="4122699"/>
                  </a:lnTo>
                  <a:lnTo>
                    <a:pt x="5592940" y="4160799"/>
                  </a:lnTo>
                  <a:lnTo>
                    <a:pt x="5620588" y="4196562"/>
                  </a:lnTo>
                  <a:lnTo>
                    <a:pt x="5651119" y="4229798"/>
                  </a:lnTo>
                  <a:lnTo>
                    <a:pt x="5684367" y="4260342"/>
                  </a:lnTo>
                  <a:lnTo>
                    <a:pt x="5720131" y="4287990"/>
                  </a:lnTo>
                  <a:lnTo>
                    <a:pt x="5758231" y="4312551"/>
                  </a:lnTo>
                  <a:lnTo>
                    <a:pt x="5798464" y="4333849"/>
                  </a:lnTo>
                  <a:lnTo>
                    <a:pt x="5840666" y="4351693"/>
                  </a:lnTo>
                  <a:lnTo>
                    <a:pt x="5884634" y="4365904"/>
                  </a:lnTo>
                  <a:lnTo>
                    <a:pt x="5930201" y="4376280"/>
                  </a:lnTo>
                  <a:lnTo>
                    <a:pt x="5977153" y="4382643"/>
                  </a:lnTo>
                  <a:lnTo>
                    <a:pt x="6025324" y="4384802"/>
                  </a:lnTo>
                  <a:lnTo>
                    <a:pt x="6073483" y="4382643"/>
                  </a:lnTo>
                  <a:lnTo>
                    <a:pt x="6120447" y="4376280"/>
                  </a:lnTo>
                  <a:lnTo>
                    <a:pt x="6166002" y="4365904"/>
                  </a:lnTo>
                  <a:lnTo>
                    <a:pt x="6209970" y="4351693"/>
                  </a:lnTo>
                  <a:lnTo>
                    <a:pt x="6252172" y="4333849"/>
                  </a:lnTo>
                  <a:lnTo>
                    <a:pt x="6292418" y="4312551"/>
                  </a:lnTo>
                  <a:lnTo>
                    <a:pt x="6330505" y="4287990"/>
                  </a:lnTo>
                  <a:lnTo>
                    <a:pt x="6366269" y="4260342"/>
                  </a:lnTo>
                  <a:lnTo>
                    <a:pt x="6399517" y="4229798"/>
                  </a:lnTo>
                  <a:lnTo>
                    <a:pt x="6430061" y="4196562"/>
                  </a:lnTo>
                  <a:lnTo>
                    <a:pt x="6457696" y="4160799"/>
                  </a:lnTo>
                  <a:lnTo>
                    <a:pt x="6482270" y="4122699"/>
                  </a:lnTo>
                  <a:lnTo>
                    <a:pt x="6503568" y="4082453"/>
                  </a:lnTo>
                  <a:lnTo>
                    <a:pt x="6521412" y="4040251"/>
                  </a:lnTo>
                  <a:lnTo>
                    <a:pt x="6535610" y="3996283"/>
                  </a:lnTo>
                  <a:lnTo>
                    <a:pt x="6545986" y="3950728"/>
                  </a:lnTo>
                  <a:lnTo>
                    <a:pt x="6552349" y="3903764"/>
                  </a:lnTo>
                  <a:lnTo>
                    <a:pt x="6554521" y="3855593"/>
                  </a:lnTo>
                  <a:close/>
                </a:path>
                <a:path w="6555105" h="6048375">
                  <a:moveTo>
                    <a:pt x="6554521" y="2192388"/>
                  </a:moveTo>
                  <a:lnTo>
                    <a:pt x="6552349" y="2144230"/>
                  </a:lnTo>
                  <a:lnTo>
                    <a:pt x="6545986" y="2097278"/>
                  </a:lnTo>
                  <a:lnTo>
                    <a:pt x="6535610" y="2051723"/>
                  </a:lnTo>
                  <a:lnTo>
                    <a:pt x="6521412" y="2007743"/>
                  </a:lnTo>
                  <a:lnTo>
                    <a:pt x="6503568" y="1965540"/>
                  </a:lnTo>
                  <a:lnTo>
                    <a:pt x="6482270" y="1925307"/>
                  </a:lnTo>
                  <a:lnTo>
                    <a:pt x="6457696" y="1887207"/>
                  </a:lnTo>
                  <a:lnTo>
                    <a:pt x="6430061" y="1851444"/>
                  </a:lnTo>
                  <a:lnTo>
                    <a:pt x="6399517" y="1818208"/>
                  </a:lnTo>
                  <a:lnTo>
                    <a:pt x="6366269" y="1787664"/>
                  </a:lnTo>
                  <a:lnTo>
                    <a:pt x="6330505" y="1760029"/>
                  </a:lnTo>
                  <a:lnTo>
                    <a:pt x="6292418" y="1735455"/>
                  </a:lnTo>
                  <a:lnTo>
                    <a:pt x="6252172" y="1714157"/>
                  </a:lnTo>
                  <a:lnTo>
                    <a:pt x="6209970" y="1696313"/>
                  </a:lnTo>
                  <a:lnTo>
                    <a:pt x="6166002" y="1682115"/>
                  </a:lnTo>
                  <a:lnTo>
                    <a:pt x="6120447" y="1671739"/>
                  </a:lnTo>
                  <a:lnTo>
                    <a:pt x="6073483" y="1665376"/>
                  </a:lnTo>
                  <a:lnTo>
                    <a:pt x="6025324" y="1663204"/>
                  </a:lnTo>
                  <a:lnTo>
                    <a:pt x="5977153" y="1665376"/>
                  </a:lnTo>
                  <a:lnTo>
                    <a:pt x="5930201" y="1671739"/>
                  </a:lnTo>
                  <a:lnTo>
                    <a:pt x="5884634" y="1682115"/>
                  </a:lnTo>
                  <a:lnTo>
                    <a:pt x="5840666" y="1696313"/>
                  </a:lnTo>
                  <a:lnTo>
                    <a:pt x="5798464" y="1714157"/>
                  </a:lnTo>
                  <a:lnTo>
                    <a:pt x="5758231" y="1735455"/>
                  </a:lnTo>
                  <a:lnTo>
                    <a:pt x="5720131" y="1760029"/>
                  </a:lnTo>
                  <a:lnTo>
                    <a:pt x="5684367" y="1787664"/>
                  </a:lnTo>
                  <a:lnTo>
                    <a:pt x="5651119" y="1818208"/>
                  </a:lnTo>
                  <a:lnTo>
                    <a:pt x="5620588" y="1851444"/>
                  </a:lnTo>
                  <a:lnTo>
                    <a:pt x="5592940" y="1887207"/>
                  </a:lnTo>
                  <a:lnTo>
                    <a:pt x="5568378" y="1925307"/>
                  </a:lnTo>
                  <a:lnTo>
                    <a:pt x="5547080" y="1965540"/>
                  </a:lnTo>
                  <a:lnTo>
                    <a:pt x="5529237" y="2007743"/>
                  </a:lnTo>
                  <a:lnTo>
                    <a:pt x="5515026" y="2051723"/>
                  </a:lnTo>
                  <a:lnTo>
                    <a:pt x="5504650" y="2097278"/>
                  </a:lnTo>
                  <a:lnTo>
                    <a:pt x="5498287" y="2144230"/>
                  </a:lnTo>
                  <a:lnTo>
                    <a:pt x="5496128" y="2192388"/>
                  </a:lnTo>
                  <a:lnTo>
                    <a:pt x="5498287" y="2240559"/>
                  </a:lnTo>
                  <a:lnTo>
                    <a:pt x="5504650" y="2287524"/>
                  </a:lnTo>
                  <a:lnTo>
                    <a:pt x="5515026" y="2333079"/>
                  </a:lnTo>
                  <a:lnTo>
                    <a:pt x="5529237" y="2377046"/>
                  </a:lnTo>
                  <a:lnTo>
                    <a:pt x="5547080" y="2419248"/>
                  </a:lnTo>
                  <a:lnTo>
                    <a:pt x="5568378" y="2459494"/>
                  </a:lnTo>
                  <a:lnTo>
                    <a:pt x="5592940" y="2497594"/>
                  </a:lnTo>
                  <a:lnTo>
                    <a:pt x="5620588" y="2533358"/>
                  </a:lnTo>
                  <a:lnTo>
                    <a:pt x="5651119" y="2566606"/>
                  </a:lnTo>
                  <a:lnTo>
                    <a:pt x="5684367" y="2597137"/>
                  </a:lnTo>
                  <a:lnTo>
                    <a:pt x="5720131" y="2624785"/>
                  </a:lnTo>
                  <a:lnTo>
                    <a:pt x="5758231" y="2649347"/>
                  </a:lnTo>
                  <a:lnTo>
                    <a:pt x="5798464" y="2670645"/>
                  </a:lnTo>
                  <a:lnTo>
                    <a:pt x="5840666" y="2688488"/>
                  </a:lnTo>
                  <a:lnTo>
                    <a:pt x="5884634" y="2702699"/>
                  </a:lnTo>
                  <a:lnTo>
                    <a:pt x="5930201" y="2713075"/>
                  </a:lnTo>
                  <a:lnTo>
                    <a:pt x="5977153" y="2719438"/>
                  </a:lnTo>
                  <a:lnTo>
                    <a:pt x="6025324" y="2721597"/>
                  </a:lnTo>
                  <a:lnTo>
                    <a:pt x="6073483" y="2719438"/>
                  </a:lnTo>
                  <a:lnTo>
                    <a:pt x="6120447" y="2713075"/>
                  </a:lnTo>
                  <a:lnTo>
                    <a:pt x="6166002" y="2702699"/>
                  </a:lnTo>
                  <a:lnTo>
                    <a:pt x="6209970" y="2688488"/>
                  </a:lnTo>
                  <a:lnTo>
                    <a:pt x="6252172" y="2670645"/>
                  </a:lnTo>
                  <a:lnTo>
                    <a:pt x="6292418" y="2649347"/>
                  </a:lnTo>
                  <a:lnTo>
                    <a:pt x="6330505" y="2624785"/>
                  </a:lnTo>
                  <a:lnTo>
                    <a:pt x="6366269" y="2597137"/>
                  </a:lnTo>
                  <a:lnTo>
                    <a:pt x="6399517" y="2566606"/>
                  </a:lnTo>
                  <a:lnTo>
                    <a:pt x="6430061" y="2533358"/>
                  </a:lnTo>
                  <a:lnTo>
                    <a:pt x="6457696" y="2497594"/>
                  </a:lnTo>
                  <a:lnTo>
                    <a:pt x="6482270" y="2459494"/>
                  </a:lnTo>
                  <a:lnTo>
                    <a:pt x="6503568" y="2419248"/>
                  </a:lnTo>
                  <a:lnTo>
                    <a:pt x="6521412" y="2377046"/>
                  </a:lnTo>
                  <a:lnTo>
                    <a:pt x="6535610" y="2333079"/>
                  </a:lnTo>
                  <a:lnTo>
                    <a:pt x="6545986" y="2287524"/>
                  </a:lnTo>
                  <a:lnTo>
                    <a:pt x="6552349" y="2240559"/>
                  </a:lnTo>
                  <a:lnTo>
                    <a:pt x="6554521" y="2192388"/>
                  </a:lnTo>
                  <a:close/>
                </a:path>
                <a:path w="6555105" h="6048375">
                  <a:moveTo>
                    <a:pt x="6554521" y="529183"/>
                  </a:moveTo>
                  <a:lnTo>
                    <a:pt x="6552349" y="481025"/>
                  </a:lnTo>
                  <a:lnTo>
                    <a:pt x="6545986" y="434073"/>
                  </a:lnTo>
                  <a:lnTo>
                    <a:pt x="6535610" y="388518"/>
                  </a:lnTo>
                  <a:lnTo>
                    <a:pt x="6521412" y="344538"/>
                  </a:lnTo>
                  <a:lnTo>
                    <a:pt x="6503568" y="302336"/>
                  </a:lnTo>
                  <a:lnTo>
                    <a:pt x="6482270" y="262102"/>
                  </a:lnTo>
                  <a:lnTo>
                    <a:pt x="6457696" y="224002"/>
                  </a:lnTo>
                  <a:lnTo>
                    <a:pt x="6430061" y="188239"/>
                  </a:lnTo>
                  <a:lnTo>
                    <a:pt x="6399517" y="155003"/>
                  </a:lnTo>
                  <a:lnTo>
                    <a:pt x="6366269" y="124460"/>
                  </a:lnTo>
                  <a:lnTo>
                    <a:pt x="6330505" y="96824"/>
                  </a:lnTo>
                  <a:lnTo>
                    <a:pt x="6292418" y="72250"/>
                  </a:lnTo>
                  <a:lnTo>
                    <a:pt x="6252172" y="50952"/>
                  </a:lnTo>
                  <a:lnTo>
                    <a:pt x="6209970" y="33108"/>
                  </a:lnTo>
                  <a:lnTo>
                    <a:pt x="6166002" y="18910"/>
                  </a:lnTo>
                  <a:lnTo>
                    <a:pt x="6120447" y="8534"/>
                  </a:lnTo>
                  <a:lnTo>
                    <a:pt x="6073483" y="2171"/>
                  </a:lnTo>
                  <a:lnTo>
                    <a:pt x="6025324" y="0"/>
                  </a:lnTo>
                  <a:lnTo>
                    <a:pt x="5977153" y="2171"/>
                  </a:lnTo>
                  <a:lnTo>
                    <a:pt x="5930201" y="8534"/>
                  </a:lnTo>
                  <a:lnTo>
                    <a:pt x="5884634" y="18910"/>
                  </a:lnTo>
                  <a:lnTo>
                    <a:pt x="5840666" y="33108"/>
                  </a:lnTo>
                  <a:lnTo>
                    <a:pt x="5798464" y="50952"/>
                  </a:lnTo>
                  <a:lnTo>
                    <a:pt x="5758231" y="72250"/>
                  </a:lnTo>
                  <a:lnTo>
                    <a:pt x="5720131" y="96824"/>
                  </a:lnTo>
                  <a:lnTo>
                    <a:pt x="5684367" y="124460"/>
                  </a:lnTo>
                  <a:lnTo>
                    <a:pt x="5651119" y="155003"/>
                  </a:lnTo>
                  <a:lnTo>
                    <a:pt x="5620588" y="188239"/>
                  </a:lnTo>
                  <a:lnTo>
                    <a:pt x="5592940" y="224002"/>
                  </a:lnTo>
                  <a:lnTo>
                    <a:pt x="5568378" y="262102"/>
                  </a:lnTo>
                  <a:lnTo>
                    <a:pt x="5547080" y="302336"/>
                  </a:lnTo>
                  <a:lnTo>
                    <a:pt x="5529237" y="344538"/>
                  </a:lnTo>
                  <a:lnTo>
                    <a:pt x="5515026" y="388518"/>
                  </a:lnTo>
                  <a:lnTo>
                    <a:pt x="5504650" y="434073"/>
                  </a:lnTo>
                  <a:lnTo>
                    <a:pt x="5498287" y="481025"/>
                  </a:lnTo>
                  <a:lnTo>
                    <a:pt x="5496128" y="529183"/>
                  </a:lnTo>
                  <a:lnTo>
                    <a:pt x="5498287" y="577354"/>
                  </a:lnTo>
                  <a:lnTo>
                    <a:pt x="5504650" y="624319"/>
                  </a:lnTo>
                  <a:lnTo>
                    <a:pt x="5515026" y="669874"/>
                  </a:lnTo>
                  <a:lnTo>
                    <a:pt x="5529237" y="713841"/>
                  </a:lnTo>
                  <a:lnTo>
                    <a:pt x="5547080" y="756043"/>
                  </a:lnTo>
                  <a:lnTo>
                    <a:pt x="5568378" y="796290"/>
                  </a:lnTo>
                  <a:lnTo>
                    <a:pt x="5592940" y="834390"/>
                  </a:lnTo>
                  <a:lnTo>
                    <a:pt x="5620588" y="870153"/>
                  </a:lnTo>
                  <a:lnTo>
                    <a:pt x="5651119" y="903401"/>
                  </a:lnTo>
                  <a:lnTo>
                    <a:pt x="5684367" y="933932"/>
                  </a:lnTo>
                  <a:lnTo>
                    <a:pt x="5720131" y="961580"/>
                  </a:lnTo>
                  <a:lnTo>
                    <a:pt x="5758231" y="986142"/>
                  </a:lnTo>
                  <a:lnTo>
                    <a:pt x="5798464" y="1007440"/>
                  </a:lnTo>
                  <a:lnTo>
                    <a:pt x="5840666" y="1025283"/>
                  </a:lnTo>
                  <a:lnTo>
                    <a:pt x="5884634" y="1039495"/>
                  </a:lnTo>
                  <a:lnTo>
                    <a:pt x="5930201" y="1049870"/>
                  </a:lnTo>
                  <a:lnTo>
                    <a:pt x="5977153" y="1056233"/>
                  </a:lnTo>
                  <a:lnTo>
                    <a:pt x="6025324" y="1058392"/>
                  </a:lnTo>
                  <a:lnTo>
                    <a:pt x="6073483" y="1056233"/>
                  </a:lnTo>
                  <a:lnTo>
                    <a:pt x="6120447" y="1049870"/>
                  </a:lnTo>
                  <a:lnTo>
                    <a:pt x="6166002" y="1039495"/>
                  </a:lnTo>
                  <a:lnTo>
                    <a:pt x="6209970" y="1025283"/>
                  </a:lnTo>
                  <a:lnTo>
                    <a:pt x="6252172" y="1007440"/>
                  </a:lnTo>
                  <a:lnTo>
                    <a:pt x="6292418" y="986142"/>
                  </a:lnTo>
                  <a:lnTo>
                    <a:pt x="6330505" y="961580"/>
                  </a:lnTo>
                  <a:lnTo>
                    <a:pt x="6366269" y="933932"/>
                  </a:lnTo>
                  <a:lnTo>
                    <a:pt x="6399517" y="903401"/>
                  </a:lnTo>
                  <a:lnTo>
                    <a:pt x="6430061" y="870153"/>
                  </a:lnTo>
                  <a:lnTo>
                    <a:pt x="6457696" y="834390"/>
                  </a:lnTo>
                  <a:lnTo>
                    <a:pt x="6482270" y="796290"/>
                  </a:lnTo>
                  <a:lnTo>
                    <a:pt x="6503568" y="756043"/>
                  </a:lnTo>
                  <a:lnTo>
                    <a:pt x="6521412" y="713841"/>
                  </a:lnTo>
                  <a:lnTo>
                    <a:pt x="6535610" y="669874"/>
                  </a:lnTo>
                  <a:lnTo>
                    <a:pt x="6545986" y="624319"/>
                  </a:lnTo>
                  <a:lnTo>
                    <a:pt x="6552349" y="577354"/>
                  </a:lnTo>
                  <a:lnTo>
                    <a:pt x="6554521" y="52918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17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sp>
          <p:nvSpPr>
            <p:cNvPr id="3" name="object 3"/>
            <p:cNvSpPr/>
            <p:nvPr/>
          </p:nvSpPr>
          <p:spPr>
            <a:xfrm>
              <a:off x="460375" y="460375"/>
              <a:ext cx="8691245" cy="6639559"/>
            </a:xfrm>
            <a:custGeom>
              <a:avLst/>
              <a:gdLst/>
              <a:ahLst/>
              <a:cxnLst/>
              <a:rect l="l" t="t" r="r" b="b"/>
              <a:pathLst>
                <a:path w="8691245" h="6639559">
                  <a:moveTo>
                    <a:pt x="0" y="6639255"/>
                  </a:moveTo>
                  <a:lnTo>
                    <a:pt x="8691245" y="6639255"/>
                  </a:lnTo>
                  <a:lnTo>
                    <a:pt x="869124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60005" y="774001"/>
              <a:ext cx="6958965" cy="5983605"/>
            </a:xfrm>
            <a:custGeom>
              <a:avLst/>
              <a:gdLst/>
              <a:ahLst/>
              <a:cxnLst/>
              <a:rect l="l" t="t" r="r" b="b"/>
              <a:pathLst>
                <a:path w="6958965" h="5983605">
                  <a:moveTo>
                    <a:pt x="827989" y="3077997"/>
                  </a:moveTo>
                  <a:lnTo>
                    <a:pt x="825195" y="3029724"/>
                  </a:lnTo>
                  <a:lnTo>
                    <a:pt x="817054" y="2983077"/>
                  </a:lnTo>
                  <a:lnTo>
                    <a:pt x="803846" y="2938373"/>
                  </a:lnTo>
                  <a:lnTo>
                    <a:pt x="785901" y="2895930"/>
                  </a:lnTo>
                  <a:lnTo>
                    <a:pt x="763536" y="2856052"/>
                  </a:lnTo>
                  <a:lnTo>
                    <a:pt x="737031" y="2819057"/>
                  </a:lnTo>
                  <a:lnTo>
                    <a:pt x="706729" y="2785249"/>
                  </a:lnTo>
                  <a:lnTo>
                    <a:pt x="672922" y="2754947"/>
                  </a:lnTo>
                  <a:lnTo>
                    <a:pt x="635927" y="2728455"/>
                  </a:lnTo>
                  <a:lnTo>
                    <a:pt x="596061" y="2706078"/>
                  </a:lnTo>
                  <a:lnTo>
                    <a:pt x="553618" y="2688132"/>
                  </a:lnTo>
                  <a:lnTo>
                    <a:pt x="508914" y="2674924"/>
                  </a:lnTo>
                  <a:lnTo>
                    <a:pt x="462267" y="2666784"/>
                  </a:lnTo>
                  <a:lnTo>
                    <a:pt x="413994" y="2663990"/>
                  </a:lnTo>
                  <a:lnTo>
                    <a:pt x="365709" y="2666784"/>
                  </a:lnTo>
                  <a:lnTo>
                    <a:pt x="319062" y="2674924"/>
                  </a:lnTo>
                  <a:lnTo>
                    <a:pt x="274358" y="2688132"/>
                  </a:lnTo>
                  <a:lnTo>
                    <a:pt x="231914" y="2706078"/>
                  </a:lnTo>
                  <a:lnTo>
                    <a:pt x="192049" y="2728455"/>
                  </a:lnTo>
                  <a:lnTo>
                    <a:pt x="155054" y="2754947"/>
                  </a:lnTo>
                  <a:lnTo>
                    <a:pt x="121246" y="2785249"/>
                  </a:lnTo>
                  <a:lnTo>
                    <a:pt x="90944" y="2819057"/>
                  </a:lnTo>
                  <a:lnTo>
                    <a:pt x="64439" y="2856052"/>
                  </a:lnTo>
                  <a:lnTo>
                    <a:pt x="42075" y="2895930"/>
                  </a:lnTo>
                  <a:lnTo>
                    <a:pt x="24130" y="2938373"/>
                  </a:lnTo>
                  <a:lnTo>
                    <a:pt x="10922" y="2983077"/>
                  </a:lnTo>
                  <a:lnTo>
                    <a:pt x="2781" y="3029724"/>
                  </a:lnTo>
                  <a:lnTo>
                    <a:pt x="0" y="3077997"/>
                  </a:lnTo>
                  <a:lnTo>
                    <a:pt x="2781" y="3126282"/>
                  </a:lnTo>
                  <a:lnTo>
                    <a:pt x="10922" y="3172930"/>
                  </a:lnTo>
                  <a:lnTo>
                    <a:pt x="24130" y="3217634"/>
                  </a:lnTo>
                  <a:lnTo>
                    <a:pt x="42075" y="3260064"/>
                  </a:lnTo>
                  <a:lnTo>
                    <a:pt x="64439" y="3299942"/>
                  </a:lnTo>
                  <a:lnTo>
                    <a:pt x="90944" y="3336937"/>
                  </a:lnTo>
                  <a:lnTo>
                    <a:pt x="121246" y="3370745"/>
                  </a:lnTo>
                  <a:lnTo>
                    <a:pt x="155054" y="3401047"/>
                  </a:lnTo>
                  <a:lnTo>
                    <a:pt x="192049" y="3427539"/>
                  </a:lnTo>
                  <a:lnTo>
                    <a:pt x="231914" y="3449917"/>
                  </a:lnTo>
                  <a:lnTo>
                    <a:pt x="274358" y="3467862"/>
                  </a:lnTo>
                  <a:lnTo>
                    <a:pt x="319062" y="3481057"/>
                  </a:lnTo>
                  <a:lnTo>
                    <a:pt x="365709" y="3489210"/>
                  </a:lnTo>
                  <a:lnTo>
                    <a:pt x="413994" y="3491992"/>
                  </a:lnTo>
                  <a:lnTo>
                    <a:pt x="462267" y="3489210"/>
                  </a:lnTo>
                  <a:lnTo>
                    <a:pt x="508914" y="3481057"/>
                  </a:lnTo>
                  <a:lnTo>
                    <a:pt x="553618" y="3467862"/>
                  </a:lnTo>
                  <a:lnTo>
                    <a:pt x="596061" y="3449917"/>
                  </a:lnTo>
                  <a:lnTo>
                    <a:pt x="635927" y="3427539"/>
                  </a:lnTo>
                  <a:lnTo>
                    <a:pt x="672922" y="3401047"/>
                  </a:lnTo>
                  <a:lnTo>
                    <a:pt x="706729" y="3370745"/>
                  </a:lnTo>
                  <a:lnTo>
                    <a:pt x="737031" y="3336937"/>
                  </a:lnTo>
                  <a:lnTo>
                    <a:pt x="763536" y="3299942"/>
                  </a:lnTo>
                  <a:lnTo>
                    <a:pt x="785901" y="3260064"/>
                  </a:lnTo>
                  <a:lnTo>
                    <a:pt x="803846" y="3217634"/>
                  </a:lnTo>
                  <a:lnTo>
                    <a:pt x="817054" y="3172930"/>
                  </a:lnTo>
                  <a:lnTo>
                    <a:pt x="825195" y="3126282"/>
                  </a:lnTo>
                  <a:lnTo>
                    <a:pt x="827989" y="3077997"/>
                  </a:lnTo>
                  <a:close/>
                </a:path>
                <a:path w="6958965" h="5983605">
                  <a:moveTo>
                    <a:pt x="1223987" y="899998"/>
                  </a:moveTo>
                  <a:lnTo>
                    <a:pt x="1221193" y="851725"/>
                  </a:lnTo>
                  <a:lnTo>
                    <a:pt x="1213053" y="805078"/>
                  </a:lnTo>
                  <a:lnTo>
                    <a:pt x="1199845" y="760374"/>
                  </a:lnTo>
                  <a:lnTo>
                    <a:pt x="1181900" y="717931"/>
                  </a:lnTo>
                  <a:lnTo>
                    <a:pt x="1159535" y="678053"/>
                  </a:lnTo>
                  <a:lnTo>
                    <a:pt x="1133030" y="641057"/>
                  </a:lnTo>
                  <a:lnTo>
                    <a:pt x="1102728" y="607250"/>
                  </a:lnTo>
                  <a:lnTo>
                    <a:pt x="1068920" y="576948"/>
                  </a:lnTo>
                  <a:lnTo>
                    <a:pt x="1031925" y="550456"/>
                  </a:lnTo>
                  <a:lnTo>
                    <a:pt x="992060" y="528078"/>
                  </a:lnTo>
                  <a:lnTo>
                    <a:pt x="949617" y="510133"/>
                  </a:lnTo>
                  <a:lnTo>
                    <a:pt x="904913" y="496925"/>
                  </a:lnTo>
                  <a:lnTo>
                    <a:pt x="858266" y="488784"/>
                  </a:lnTo>
                  <a:lnTo>
                    <a:pt x="809993" y="485990"/>
                  </a:lnTo>
                  <a:lnTo>
                    <a:pt x="761707" y="488784"/>
                  </a:lnTo>
                  <a:lnTo>
                    <a:pt x="715060" y="496925"/>
                  </a:lnTo>
                  <a:lnTo>
                    <a:pt x="670356" y="510133"/>
                  </a:lnTo>
                  <a:lnTo>
                    <a:pt x="627926" y="528078"/>
                  </a:lnTo>
                  <a:lnTo>
                    <a:pt x="588048" y="550456"/>
                  </a:lnTo>
                  <a:lnTo>
                    <a:pt x="551053" y="576948"/>
                  </a:lnTo>
                  <a:lnTo>
                    <a:pt x="517245" y="607250"/>
                  </a:lnTo>
                  <a:lnTo>
                    <a:pt x="486943" y="641057"/>
                  </a:lnTo>
                  <a:lnTo>
                    <a:pt x="460451" y="678053"/>
                  </a:lnTo>
                  <a:lnTo>
                    <a:pt x="438073" y="717931"/>
                  </a:lnTo>
                  <a:lnTo>
                    <a:pt x="420128" y="760374"/>
                  </a:lnTo>
                  <a:lnTo>
                    <a:pt x="406933" y="805078"/>
                  </a:lnTo>
                  <a:lnTo>
                    <a:pt x="398780" y="851725"/>
                  </a:lnTo>
                  <a:lnTo>
                    <a:pt x="395998" y="899998"/>
                  </a:lnTo>
                  <a:lnTo>
                    <a:pt x="398780" y="948283"/>
                  </a:lnTo>
                  <a:lnTo>
                    <a:pt x="406933" y="994930"/>
                  </a:lnTo>
                  <a:lnTo>
                    <a:pt x="420128" y="1039634"/>
                  </a:lnTo>
                  <a:lnTo>
                    <a:pt x="438073" y="1082065"/>
                  </a:lnTo>
                  <a:lnTo>
                    <a:pt x="460451" y="1121943"/>
                  </a:lnTo>
                  <a:lnTo>
                    <a:pt x="486943" y="1158938"/>
                  </a:lnTo>
                  <a:lnTo>
                    <a:pt x="517245" y="1192745"/>
                  </a:lnTo>
                  <a:lnTo>
                    <a:pt x="551053" y="1223048"/>
                  </a:lnTo>
                  <a:lnTo>
                    <a:pt x="588048" y="1249540"/>
                  </a:lnTo>
                  <a:lnTo>
                    <a:pt x="627926" y="1271917"/>
                  </a:lnTo>
                  <a:lnTo>
                    <a:pt x="670356" y="1289862"/>
                  </a:lnTo>
                  <a:lnTo>
                    <a:pt x="715060" y="1303058"/>
                  </a:lnTo>
                  <a:lnTo>
                    <a:pt x="761707" y="1311211"/>
                  </a:lnTo>
                  <a:lnTo>
                    <a:pt x="809993" y="1313992"/>
                  </a:lnTo>
                  <a:lnTo>
                    <a:pt x="858266" y="1311211"/>
                  </a:lnTo>
                  <a:lnTo>
                    <a:pt x="904913" y="1303058"/>
                  </a:lnTo>
                  <a:lnTo>
                    <a:pt x="949617" y="1289862"/>
                  </a:lnTo>
                  <a:lnTo>
                    <a:pt x="992060" y="1271917"/>
                  </a:lnTo>
                  <a:lnTo>
                    <a:pt x="1031925" y="1249540"/>
                  </a:lnTo>
                  <a:lnTo>
                    <a:pt x="1068920" y="1223048"/>
                  </a:lnTo>
                  <a:lnTo>
                    <a:pt x="1102728" y="1192745"/>
                  </a:lnTo>
                  <a:lnTo>
                    <a:pt x="1133030" y="1158938"/>
                  </a:lnTo>
                  <a:lnTo>
                    <a:pt x="1159535" y="1121943"/>
                  </a:lnTo>
                  <a:lnTo>
                    <a:pt x="1181900" y="1082065"/>
                  </a:lnTo>
                  <a:lnTo>
                    <a:pt x="1199845" y="1039634"/>
                  </a:lnTo>
                  <a:lnTo>
                    <a:pt x="1213053" y="994930"/>
                  </a:lnTo>
                  <a:lnTo>
                    <a:pt x="1221193" y="948283"/>
                  </a:lnTo>
                  <a:lnTo>
                    <a:pt x="1223987" y="899998"/>
                  </a:lnTo>
                  <a:close/>
                </a:path>
                <a:path w="6958965" h="5983605">
                  <a:moveTo>
                    <a:pt x="2595588" y="1745996"/>
                  </a:moveTo>
                  <a:lnTo>
                    <a:pt x="2592794" y="1697710"/>
                  </a:lnTo>
                  <a:lnTo>
                    <a:pt x="2584653" y="1651063"/>
                  </a:lnTo>
                  <a:lnTo>
                    <a:pt x="2571445" y="1606359"/>
                  </a:lnTo>
                  <a:lnTo>
                    <a:pt x="2553500" y="1563916"/>
                  </a:lnTo>
                  <a:lnTo>
                    <a:pt x="2531135" y="1524050"/>
                  </a:lnTo>
                  <a:lnTo>
                    <a:pt x="2504630" y="1487055"/>
                  </a:lnTo>
                  <a:lnTo>
                    <a:pt x="2474328" y="1453248"/>
                  </a:lnTo>
                  <a:lnTo>
                    <a:pt x="2440521" y="1422933"/>
                  </a:lnTo>
                  <a:lnTo>
                    <a:pt x="2403525" y="1396441"/>
                  </a:lnTo>
                  <a:lnTo>
                    <a:pt x="2363660" y="1374063"/>
                  </a:lnTo>
                  <a:lnTo>
                    <a:pt x="2321217" y="1356118"/>
                  </a:lnTo>
                  <a:lnTo>
                    <a:pt x="2276513" y="1342923"/>
                  </a:lnTo>
                  <a:lnTo>
                    <a:pt x="2229866" y="1334770"/>
                  </a:lnTo>
                  <a:lnTo>
                    <a:pt x="2181593" y="1331988"/>
                  </a:lnTo>
                  <a:lnTo>
                    <a:pt x="2133308" y="1334770"/>
                  </a:lnTo>
                  <a:lnTo>
                    <a:pt x="2086660" y="1342923"/>
                  </a:lnTo>
                  <a:lnTo>
                    <a:pt x="2041956" y="1356118"/>
                  </a:lnTo>
                  <a:lnTo>
                    <a:pt x="1999526" y="1374063"/>
                  </a:lnTo>
                  <a:lnTo>
                    <a:pt x="1959648" y="1396441"/>
                  </a:lnTo>
                  <a:lnTo>
                    <a:pt x="1922653" y="1422933"/>
                  </a:lnTo>
                  <a:lnTo>
                    <a:pt x="1888845" y="1453248"/>
                  </a:lnTo>
                  <a:lnTo>
                    <a:pt x="1858543" y="1487055"/>
                  </a:lnTo>
                  <a:lnTo>
                    <a:pt x="1832051" y="1524050"/>
                  </a:lnTo>
                  <a:lnTo>
                    <a:pt x="1809673" y="1563916"/>
                  </a:lnTo>
                  <a:lnTo>
                    <a:pt x="1791728" y="1606359"/>
                  </a:lnTo>
                  <a:lnTo>
                    <a:pt x="1778533" y="1651063"/>
                  </a:lnTo>
                  <a:lnTo>
                    <a:pt x="1770380" y="1697710"/>
                  </a:lnTo>
                  <a:lnTo>
                    <a:pt x="1767598" y="1745996"/>
                  </a:lnTo>
                  <a:lnTo>
                    <a:pt x="1770380" y="1794268"/>
                  </a:lnTo>
                  <a:lnTo>
                    <a:pt x="1778533" y="1840915"/>
                  </a:lnTo>
                  <a:lnTo>
                    <a:pt x="1791728" y="1885619"/>
                  </a:lnTo>
                  <a:lnTo>
                    <a:pt x="1809673" y="1928063"/>
                  </a:lnTo>
                  <a:lnTo>
                    <a:pt x="1832051" y="1967928"/>
                  </a:lnTo>
                  <a:lnTo>
                    <a:pt x="1858543" y="2004923"/>
                  </a:lnTo>
                  <a:lnTo>
                    <a:pt x="1888845" y="2038731"/>
                  </a:lnTo>
                  <a:lnTo>
                    <a:pt x="1922653" y="2069033"/>
                  </a:lnTo>
                  <a:lnTo>
                    <a:pt x="1959648" y="2095538"/>
                  </a:lnTo>
                  <a:lnTo>
                    <a:pt x="1999526" y="2117902"/>
                  </a:lnTo>
                  <a:lnTo>
                    <a:pt x="2041956" y="2135848"/>
                  </a:lnTo>
                  <a:lnTo>
                    <a:pt x="2086660" y="2149056"/>
                  </a:lnTo>
                  <a:lnTo>
                    <a:pt x="2133308" y="2157196"/>
                  </a:lnTo>
                  <a:lnTo>
                    <a:pt x="2181593" y="2159990"/>
                  </a:lnTo>
                  <a:lnTo>
                    <a:pt x="2229866" y="2157196"/>
                  </a:lnTo>
                  <a:lnTo>
                    <a:pt x="2276513" y="2149056"/>
                  </a:lnTo>
                  <a:lnTo>
                    <a:pt x="2321217" y="2135848"/>
                  </a:lnTo>
                  <a:lnTo>
                    <a:pt x="2363660" y="2117902"/>
                  </a:lnTo>
                  <a:lnTo>
                    <a:pt x="2403525" y="2095538"/>
                  </a:lnTo>
                  <a:lnTo>
                    <a:pt x="2440521" y="2069033"/>
                  </a:lnTo>
                  <a:lnTo>
                    <a:pt x="2474328" y="2038731"/>
                  </a:lnTo>
                  <a:lnTo>
                    <a:pt x="2504630" y="2004923"/>
                  </a:lnTo>
                  <a:lnTo>
                    <a:pt x="2531135" y="1967928"/>
                  </a:lnTo>
                  <a:lnTo>
                    <a:pt x="2553500" y="1928063"/>
                  </a:lnTo>
                  <a:lnTo>
                    <a:pt x="2571445" y="1885619"/>
                  </a:lnTo>
                  <a:lnTo>
                    <a:pt x="2584653" y="1840915"/>
                  </a:lnTo>
                  <a:lnTo>
                    <a:pt x="2592794" y="1794268"/>
                  </a:lnTo>
                  <a:lnTo>
                    <a:pt x="2595588" y="1745996"/>
                  </a:lnTo>
                  <a:close/>
                </a:path>
                <a:path w="6958965" h="5983605">
                  <a:moveTo>
                    <a:pt x="3801580" y="414007"/>
                  </a:moveTo>
                  <a:lnTo>
                    <a:pt x="3798798" y="365721"/>
                  </a:lnTo>
                  <a:lnTo>
                    <a:pt x="3790645" y="319074"/>
                  </a:lnTo>
                  <a:lnTo>
                    <a:pt x="3777450" y="274370"/>
                  </a:lnTo>
                  <a:lnTo>
                    <a:pt x="3759504" y="231927"/>
                  </a:lnTo>
                  <a:lnTo>
                    <a:pt x="3737127" y="192062"/>
                  </a:lnTo>
                  <a:lnTo>
                    <a:pt x="3710635" y="155067"/>
                  </a:lnTo>
                  <a:lnTo>
                    <a:pt x="3680333" y="121259"/>
                  </a:lnTo>
                  <a:lnTo>
                    <a:pt x="3646525" y="90944"/>
                  </a:lnTo>
                  <a:lnTo>
                    <a:pt x="3609530" y="64452"/>
                  </a:lnTo>
                  <a:lnTo>
                    <a:pt x="3569652" y="42075"/>
                  </a:lnTo>
                  <a:lnTo>
                    <a:pt x="3527221" y="24130"/>
                  </a:lnTo>
                  <a:lnTo>
                    <a:pt x="3482517" y="10934"/>
                  </a:lnTo>
                  <a:lnTo>
                    <a:pt x="3435870" y="2781"/>
                  </a:lnTo>
                  <a:lnTo>
                    <a:pt x="3387585" y="0"/>
                  </a:lnTo>
                  <a:lnTo>
                    <a:pt x="3339312" y="2781"/>
                  </a:lnTo>
                  <a:lnTo>
                    <a:pt x="3292665" y="10934"/>
                  </a:lnTo>
                  <a:lnTo>
                    <a:pt x="3247961" y="24130"/>
                  </a:lnTo>
                  <a:lnTo>
                    <a:pt x="3205518" y="42075"/>
                  </a:lnTo>
                  <a:lnTo>
                    <a:pt x="3165652" y="64452"/>
                  </a:lnTo>
                  <a:lnTo>
                    <a:pt x="3128657" y="90944"/>
                  </a:lnTo>
                  <a:lnTo>
                    <a:pt x="3094850" y="121259"/>
                  </a:lnTo>
                  <a:lnTo>
                    <a:pt x="3064548" y="155067"/>
                  </a:lnTo>
                  <a:lnTo>
                    <a:pt x="3038043" y="192062"/>
                  </a:lnTo>
                  <a:lnTo>
                    <a:pt x="3015665" y="231927"/>
                  </a:lnTo>
                  <a:lnTo>
                    <a:pt x="2997733" y="274370"/>
                  </a:lnTo>
                  <a:lnTo>
                    <a:pt x="2984525" y="319074"/>
                  </a:lnTo>
                  <a:lnTo>
                    <a:pt x="2976384" y="365721"/>
                  </a:lnTo>
                  <a:lnTo>
                    <a:pt x="2973590" y="414007"/>
                  </a:lnTo>
                  <a:lnTo>
                    <a:pt x="2976384" y="462280"/>
                  </a:lnTo>
                  <a:lnTo>
                    <a:pt x="2984525" y="508927"/>
                  </a:lnTo>
                  <a:lnTo>
                    <a:pt x="2997733" y="553631"/>
                  </a:lnTo>
                  <a:lnTo>
                    <a:pt x="3015665" y="596074"/>
                  </a:lnTo>
                  <a:lnTo>
                    <a:pt x="3038043" y="635939"/>
                  </a:lnTo>
                  <a:lnTo>
                    <a:pt x="3064548" y="672934"/>
                  </a:lnTo>
                  <a:lnTo>
                    <a:pt x="3094850" y="706742"/>
                  </a:lnTo>
                  <a:lnTo>
                    <a:pt x="3128657" y="737044"/>
                  </a:lnTo>
                  <a:lnTo>
                    <a:pt x="3165652" y="763549"/>
                  </a:lnTo>
                  <a:lnTo>
                    <a:pt x="3205518" y="785926"/>
                  </a:lnTo>
                  <a:lnTo>
                    <a:pt x="3247961" y="803859"/>
                  </a:lnTo>
                  <a:lnTo>
                    <a:pt x="3292665" y="817067"/>
                  </a:lnTo>
                  <a:lnTo>
                    <a:pt x="3339312" y="825207"/>
                  </a:lnTo>
                  <a:lnTo>
                    <a:pt x="3387585" y="828001"/>
                  </a:lnTo>
                  <a:lnTo>
                    <a:pt x="3435870" y="825207"/>
                  </a:lnTo>
                  <a:lnTo>
                    <a:pt x="3482517" y="817067"/>
                  </a:lnTo>
                  <a:lnTo>
                    <a:pt x="3527221" y="803859"/>
                  </a:lnTo>
                  <a:lnTo>
                    <a:pt x="3569652" y="785926"/>
                  </a:lnTo>
                  <a:lnTo>
                    <a:pt x="3609530" y="763549"/>
                  </a:lnTo>
                  <a:lnTo>
                    <a:pt x="3646525" y="737044"/>
                  </a:lnTo>
                  <a:lnTo>
                    <a:pt x="3680333" y="706742"/>
                  </a:lnTo>
                  <a:lnTo>
                    <a:pt x="3710635" y="672934"/>
                  </a:lnTo>
                  <a:lnTo>
                    <a:pt x="3737127" y="635939"/>
                  </a:lnTo>
                  <a:lnTo>
                    <a:pt x="3759504" y="596074"/>
                  </a:lnTo>
                  <a:lnTo>
                    <a:pt x="3777450" y="553631"/>
                  </a:lnTo>
                  <a:lnTo>
                    <a:pt x="3790645" y="508927"/>
                  </a:lnTo>
                  <a:lnTo>
                    <a:pt x="3798798" y="462280"/>
                  </a:lnTo>
                  <a:lnTo>
                    <a:pt x="3801580" y="414007"/>
                  </a:lnTo>
                  <a:close/>
                </a:path>
                <a:path w="6958965" h="5983605">
                  <a:moveTo>
                    <a:pt x="3898785" y="2710789"/>
                  </a:moveTo>
                  <a:lnTo>
                    <a:pt x="3895991" y="2662517"/>
                  </a:lnTo>
                  <a:lnTo>
                    <a:pt x="3887851" y="2615869"/>
                  </a:lnTo>
                  <a:lnTo>
                    <a:pt x="3874643" y="2571165"/>
                  </a:lnTo>
                  <a:lnTo>
                    <a:pt x="3856710" y="2528722"/>
                  </a:lnTo>
                  <a:lnTo>
                    <a:pt x="3834333" y="2488844"/>
                  </a:lnTo>
                  <a:lnTo>
                    <a:pt x="3807841" y="2451849"/>
                  </a:lnTo>
                  <a:lnTo>
                    <a:pt x="3777526" y="2418042"/>
                  </a:lnTo>
                  <a:lnTo>
                    <a:pt x="3743718" y="2387739"/>
                  </a:lnTo>
                  <a:lnTo>
                    <a:pt x="3706723" y="2361247"/>
                  </a:lnTo>
                  <a:lnTo>
                    <a:pt x="3666858" y="2338870"/>
                  </a:lnTo>
                  <a:lnTo>
                    <a:pt x="3624415" y="2320925"/>
                  </a:lnTo>
                  <a:lnTo>
                    <a:pt x="3579711" y="2307717"/>
                  </a:lnTo>
                  <a:lnTo>
                    <a:pt x="3533076" y="2299576"/>
                  </a:lnTo>
                  <a:lnTo>
                    <a:pt x="3484791" y="2296782"/>
                  </a:lnTo>
                  <a:lnTo>
                    <a:pt x="3436505" y="2299576"/>
                  </a:lnTo>
                  <a:lnTo>
                    <a:pt x="3389858" y="2307717"/>
                  </a:lnTo>
                  <a:lnTo>
                    <a:pt x="3345167" y="2320925"/>
                  </a:lnTo>
                  <a:lnTo>
                    <a:pt x="3302724" y="2338870"/>
                  </a:lnTo>
                  <a:lnTo>
                    <a:pt x="3262846" y="2361247"/>
                  </a:lnTo>
                  <a:lnTo>
                    <a:pt x="3225850" y="2387739"/>
                  </a:lnTo>
                  <a:lnTo>
                    <a:pt x="3192043" y="2418042"/>
                  </a:lnTo>
                  <a:lnTo>
                    <a:pt x="3161741" y="2451849"/>
                  </a:lnTo>
                  <a:lnTo>
                    <a:pt x="3135249" y="2488844"/>
                  </a:lnTo>
                  <a:lnTo>
                    <a:pt x="3112871" y="2528722"/>
                  </a:lnTo>
                  <a:lnTo>
                    <a:pt x="3094926" y="2571165"/>
                  </a:lnTo>
                  <a:lnTo>
                    <a:pt x="3081731" y="2615869"/>
                  </a:lnTo>
                  <a:lnTo>
                    <a:pt x="3073577" y="2662517"/>
                  </a:lnTo>
                  <a:lnTo>
                    <a:pt x="3070796" y="2710789"/>
                  </a:lnTo>
                  <a:lnTo>
                    <a:pt x="3073577" y="2759075"/>
                  </a:lnTo>
                  <a:lnTo>
                    <a:pt x="3081731" y="2805722"/>
                  </a:lnTo>
                  <a:lnTo>
                    <a:pt x="3094926" y="2850426"/>
                  </a:lnTo>
                  <a:lnTo>
                    <a:pt x="3112871" y="2892856"/>
                  </a:lnTo>
                  <a:lnTo>
                    <a:pt x="3135249" y="2932734"/>
                  </a:lnTo>
                  <a:lnTo>
                    <a:pt x="3161741" y="2969730"/>
                  </a:lnTo>
                  <a:lnTo>
                    <a:pt x="3192043" y="3003537"/>
                  </a:lnTo>
                  <a:lnTo>
                    <a:pt x="3225850" y="3033839"/>
                  </a:lnTo>
                  <a:lnTo>
                    <a:pt x="3262846" y="3060331"/>
                  </a:lnTo>
                  <a:lnTo>
                    <a:pt x="3302724" y="3082709"/>
                  </a:lnTo>
                  <a:lnTo>
                    <a:pt x="3345167" y="3100654"/>
                  </a:lnTo>
                  <a:lnTo>
                    <a:pt x="3389858" y="3113849"/>
                  </a:lnTo>
                  <a:lnTo>
                    <a:pt x="3436505" y="3122003"/>
                  </a:lnTo>
                  <a:lnTo>
                    <a:pt x="3484791" y="3124784"/>
                  </a:lnTo>
                  <a:lnTo>
                    <a:pt x="3533076" y="3122003"/>
                  </a:lnTo>
                  <a:lnTo>
                    <a:pt x="3579711" y="3113849"/>
                  </a:lnTo>
                  <a:lnTo>
                    <a:pt x="3624415" y="3100654"/>
                  </a:lnTo>
                  <a:lnTo>
                    <a:pt x="3666858" y="3082709"/>
                  </a:lnTo>
                  <a:lnTo>
                    <a:pt x="3706723" y="3060331"/>
                  </a:lnTo>
                  <a:lnTo>
                    <a:pt x="3743718" y="3033839"/>
                  </a:lnTo>
                  <a:lnTo>
                    <a:pt x="3777526" y="3003537"/>
                  </a:lnTo>
                  <a:lnTo>
                    <a:pt x="3807841" y="2969730"/>
                  </a:lnTo>
                  <a:lnTo>
                    <a:pt x="3834333" y="2932734"/>
                  </a:lnTo>
                  <a:lnTo>
                    <a:pt x="3856710" y="2892856"/>
                  </a:lnTo>
                  <a:lnTo>
                    <a:pt x="3874643" y="2850426"/>
                  </a:lnTo>
                  <a:lnTo>
                    <a:pt x="3887851" y="2805722"/>
                  </a:lnTo>
                  <a:lnTo>
                    <a:pt x="3895991" y="2759075"/>
                  </a:lnTo>
                  <a:lnTo>
                    <a:pt x="3898785" y="2710789"/>
                  </a:lnTo>
                  <a:close/>
                </a:path>
                <a:path w="6958965" h="5983605">
                  <a:moveTo>
                    <a:pt x="4373981" y="5569216"/>
                  </a:moveTo>
                  <a:lnTo>
                    <a:pt x="4371200" y="5520931"/>
                  </a:lnTo>
                  <a:lnTo>
                    <a:pt x="4363047" y="5474284"/>
                  </a:lnTo>
                  <a:lnTo>
                    <a:pt x="4349851" y="5429580"/>
                  </a:lnTo>
                  <a:lnTo>
                    <a:pt x="4331906" y="5387137"/>
                  </a:lnTo>
                  <a:lnTo>
                    <a:pt x="4309529" y="5347271"/>
                  </a:lnTo>
                  <a:lnTo>
                    <a:pt x="4283037" y="5310276"/>
                  </a:lnTo>
                  <a:lnTo>
                    <a:pt x="4252734" y="5276469"/>
                  </a:lnTo>
                  <a:lnTo>
                    <a:pt x="4218927" y="5246154"/>
                  </a:lnTo>
                  <a:lnTo>
                    <a:pt x="4181932" y="5219662"/>
                  </a:lnTo>
                  <a:lnTo>
                    <a:pt x="4142054" y="5197284"/>
                  </a:lnTo>
                  <a:lnTo>
                    <a:pt x="4099610" y="5179339"/>
                  </a:lnTo>
                  <a:lnTo>
                    <a:pt x="4054919" y="5166144"/>
                  </a:lnTo>
                  <a:lnTo>
                    <a:pt x="4008272" y="5157990"/>
                  </a:lnTo>
                  <a:lnTo>
                    <a:pt x="3959987" y="5155209"/>
                  </a:lnTo>
                  <a:lnTo>
                    <a:pt x="3911701" y="5157990"/>
                  </a:lnTo>
                  <a:lnTo>
                    <a:pt x="3865054" y="5166144"/>
                  </a:lnTo>
                  <a:lnTo>
                    <a:pt x="3820363" y="5179339"/>
                  </a:lnTo>
                  <a:lnTo>
                    <a:pt x="3777919" y="5197284"/>
                  </a:lnTo>
                  <a:lnTo>
                    <a:pt x="3738041" y="5219662"/>
                  </a:lnTo>
                  <a:lnTo>
                    <a:pt x="3701046" y="5246154"/>
                  </a:lnTo>
                  <a:lnTo>
                    <a:pt x="3667252" y="5276469"/>
                  </a:lnTo>
                  <a:lnTo>
                    <a:pt x="3636937" y="5310276"/>
                  </a:lnTo>
                  <a:lnTo>
                    <a:pt x="3610445" y="5347271"/>
                  </a:lnTo>
                  <a:lnTo>
                    <a:pt x="3588067" y="5387137"/>
                  </a:lnTo>
                  <a:lnTo>
                    <a:pt x="3570122" y="5429580"/>
                  </a:lnTo>
                  <a:lnTo>
                    <a:pt x="3556927" y="5474284"/>
                  </a:lnTo>
                  <a:lnTo>
                    <a:pt x="3548773" y="5520931"/>
                  </a:lnTo>
                  <a:lnTo>
                    <a:pt x="3545992" y="5569216"/>
                  </a:lnTo>
                  <a:lnTo>
                    <a:pt x="3548773" y="5617489"/>
                  </a:lnTo>
                  <a:lnTo>
                    <a:pt x="3556927" y="5664136"/>
                  </a:lnTo>
                  <a:lnTo>
                    <a:pt x="3570122" y="5708840"/>
                  </a:lnTo>
                  <a:lnTo>
                    <a:pt x="3588067" y="5751284"/>
                  </a:lnTo>
                  <a:lnTo>
                    <a:pt x="3610445" y="5791149"/>
                  </a:lnTo>
                  <a:lnTo>
                    <a:pt x="3636937" y="5828144"/>
                  </a:lnTo>
                  <a:lnTo>
                    <a:pt x="3667252" y="5861951"/>
                  </a:lnTo>
                  <a:lnTo>
                    <a:pt x="3701046" y="5892254"/>
                  </a:lnTo>
                  <a:lnTo>
                    <a:pt x="3738041" y="5918759"/>
                  </a:lnTo>
                  <a:lnTo>
                    <a:pt x="3777919" y="5941123"/>
                  </a:lnTo>
                  <a:lnTo>
                    <a:pt x="3820363" y="5959068"/>
                  </a:lnTo>
                  <a:lnTo>
                    <a:pt x="3865054" y="5972276"/>
                  </a:lnTo>
                  <a:lnTo>
                    <a:pt x="3911701" y="5980417"/>
                  </a:lnTo>
                  <a:lnTo>
                    <a:pt x="3959987" y="5983211"/>
                  </a:lnTo>
                  <a:lnTo>
                    <a:pt x="4008272" y="5980417"/>
                  </a:lnTo>
                  <a:lnTo>
                    <a:pt x="4054919" y="5972276"/>
                  </a:lnTo>
                  <a:lnTo>
                    <a:pt x="4099610" y="5959068"/>
                  </a:lnTo>
                  <a:lnTo>
                    <a:pt x="4142054" y="5941123"/>
                  </a:lnTo>
                  <a:lnTo>
                    <a:pt x="4181932" y="5918759"/>
                  </a:lnTo>
                  <a:lnTo>
                    <a:pt x="4218927" y="5892254"/>
                  </a:lnTo>
                  <a:lnTo>
                    <a:pt x="4252734" y="5861951"/>
                  </a:lnTo>
                  <a:lnTo>
                    <a:pt x="4283037" y="5828144"/>
                  </a:lnTo>
                  <a:lnTo>
                    <a:pt x="4309529" y="5791149"/>
                  </a:lnTo>
                  <a:lnTo>
                    <a:pt x="4331906" y="5751284"/>
                  </a:lnTo>
                  <a:lnTo>
                    <a:pt x="4349851" y="5708840"/>
                  </a:lnTo>
                  <a:lnTo>
                    <a:pt x="4363047" y="5664136"/>
                  </a:lnTo>
                  <a:lnTo>
                    <a:pt x="4371200" y="5617489"/>
                  </a:lnTo>
                  <a:lnTo>
                    <a:pt x="4373981" y="5569216"/>
                  </a:lnTo>
                  <a:close/>
                </a:path>
                <a:path w="6958965" h="5983605">
                  <a:moveTo>
                    <a:pt x="5209184" y="1479613"/>
                  </a:moveTo>
                  <a:lnTo>
                    <a:pt x="5206403" y="1431328"/>
                  </a:lnTo>
                  <a:lnTo>
                    <a:pt x="5198249" y="1384681"/>
                  </a:lnTo>
                  <a:lnTo>
                    <a:pt x="5185054" y="1339989"/>
                  </a:lnTo>
                  <a:lnTo>
                    <a:pt x="5167109" y="1297546"/>
                  </a:lnTo>
                  <a:lnTo>
                    <a:pt x="5144732" y="1257668"/>
                  </a:lnTo>
                  <a:lnTo>
                    <a:pt x="5118239" y="1220673"/>
                  </a:lnTo>
                  <a:lnTo>
                    <a:pt x="5087925" y="1186865"/>
                  </a:lnTo>
                  <a:lnTo>
                    <a:pt x="5054130" y="1156563"/>
                  </a:lnTo>
                  <a:lnTo>
                    <a:pt x="5017135" y="1130058"/>
                  </a:lnTo>
                  <a:lnTo>
                    <a:pt x="4977257" y="1107681"/>
                  </a:lnTo>
                  <a:lnTo>
                    <a:pt x="4934813" y="1089736"/>
                  </a:lnTo>
                  <a:lnTo>
                    <a:pt x="4890122" y="1076540"/>
                  </a:lnTo>
                  <a:lnTo>
                    <a:pt x="4843475" y="1068387"/>
                  </a:lnTo>
                  <a:lnTo>
                    <a:pt x="4795190" y="1065606"/>
                  </a:lnTo>
                  <a:lnTo>
                    <a:pt x="4746904" y="1068387"/>
                  </a:lnTo>
                  <a:lnTo>
                    <a:pt x="4700257" y="1076540"/>
                  </a:lnTo>
                  <a:lnTo>
                    <a:pt x="4655566" y="1089736"/>
                  </a:lnTo>
                  <a:lnTo>
                    <a:pt x="4613122" y="1107681"/>
                  </a:lnTo>
                  <a:lnTo>
                    <a:pt x="4573244" y="1130058"/>
                  </a:lnTo>
                  <a:lnTo>
                    <a:pt x="4536249" y="1156563"/>
                  </a:lnTo>
                  <a:lnTo>
                    <a:pt x="4502442" y="1186865"/>
                  </a:lnTo>
                  <a:lnTo>
                    <a:pt x="4472140" y="1220673"/>
                  </a:lnTo>
                  <a:lnTo>
                    <a:pt x="4445647" y="1257668"/>
                  </a:lnTo>
                  <a:lnTo>
                    <a:pt x="4423270" y="1297546"/>
                  </a:lnTo>
                  <a:lnTo>
                    <a:pt x="4405325" y="1339989"/>
                  </a:lnTo>
                  <a:lnTo>
                    <a:pt x="4392130" y="1384681"/>
                  </a:lnTo>
                  <a:lnTo>
                    <a:pt x="4383976" y="1431328"/>
                  </a:lnTo>
                  <a:lnTo>
                    <a:pt x="4381195" y="1479613"/>
                  </a:lnTo>
                  <a:lnTo>
                    <a:pt x="4383976" y="1527898"/>
                  </a:lnTo>
                  <a:lnTo>
                    <a:pt x="4392130" y="1574546"/>
                  </a:lnTo>
                  <a:lnTo>
                    <a:pt x="4405325" y="1619237"/>
                  </a:lnTo>
                  <a:lnTo>
                    <a:pt x="4423270" y="1661680"/>
                  </a:lnTo>
                  <a:lnTo>
                    <a:pt x="4445647" y="1701558"/>
                  </a:lnTo>
                  <a:lnTo>
                    <a:pt x="4472140" y="1738553"/>
                  </a:lnTo>
                  <a:lnTo>
                    <a:pt x="4502442" y="1772348"/>
                  </a:lnTo>
                  <a:lnTo>
                    <a:pt x="4536249" y="1802663"/>
                  </a:lnTo>
                  <a:lnTo>
                    <a:pt x="4573244" y="1829155"/>
                  </a:lnTo>
                  <a:lnTo>
                    <a:pt x="4613122" y="1851533"/>
                  </a:lnTo>
                  <a:lnTo>
                    <a:pt x="4655566" y="1869478"/>
                  </a:lnTo>
                  <a:lnTo>
                    <a:pt x="4700257" y="1882673"/>
                  </a:lnTo>
                  <a:lnTo>
                    <a:pt x="4746904" y="1890826"/>
                  </a:lnTo>
                  <a:lnTo>
                    <a:pt x="4795190" y="1893608"/>
                  </a:lnTo>
                  <a:lnTo>
                    <a:pt x="4843475" y="1890826"/>
                  </a:lnTo>
                  <a:lnTo>
                    <a:pt x="4890122" y="1882673"/>
                  </a:lnTo>
                  <a:lnTo>
                    <a:pt x="4934813" y="1869478"/>
                  </a:lnTo>
                  <a:lnTo>
                    <a:pt x="4977257" y="1851533"/>
                  </a:lnTo>
                  <a:lnTo>
                    <a:pt x="5017135" y="1829155"/>
                  </a:lnTo>
                  <a:lnTo>
                    <a:pt x="5054130" y="1802663"/>
                  </a:lnTo>
                  <a:lnTo>
                    <a:pt x="5087925" y="1772348"/>
                  </a:lnTo>
                  <a:lnTo>
                    <a:pt x="5118239" y="1738553"/>
                  </a:lnTo>
                  <a:lnTo>
                    <a:pt x="5144732" y="1701558"/>
                  </a:lnTo>
                  <a:lnTo>
                    <a:pt x="5167109" y="1661680"/>
                  </a:lnTo>
                  <a:lnTo>
                    <a:pt x="5185054" y="1619237"/>
                  </a:lnTo>
                  <a:lnTo>
                    <a:pt x="5198249" y="1574546"/>
                  </a:lnTo>
                  <a:lnTo>
                    <a:pt x="5206403" y="1527898"/>
                  </a:lnTo>
                  <a:lnTo>
                    <a:pt x="5209184" y="1479613"/>
                  </a:lnTo>
                  <a:close/>
                </a:path>
                <a:path w="6958965" h="5983605">
                  <a:moveTo>
                    <a:pt x="5986780" y="5345989"/>
                  </a:moveTo>
                  <a:lnTo>
                    <a:pt x="5983998" y="5297716"/>
                  </a:lnTo>
                  <a:lnTo>
                    <a:pt x="5975845" y="5251069"/>
                  </a:lnTo>
                  <a:lnTo>
                    <a:pt x="5962650" y="5206365"/>
                  </a:lnTo>
                  <a:lnTo>
                    <a:pt x="5944705" y="5163921"/>
                  </a:lnTo>
                  <a:lnTo>
                    <a:pt x="5922327" y="5124043"/>
                  </a:lnTo>
                  <a:lnTo>
                    <a:pt x="5895835" y="5087048"/>
                  </a:lnTo>
                  <a:lnTo>
                    <a:pt x="5865533" y="5053241"/>
                  </a:lnTo>
                  <a:lnTo>
                    <a:pt x="5831725" y="5022939"/>
                  </a:lnTo>
                  <a:lnTo>
                    <a:pt x="5794730" y="4996446"/>
                  </a:lnTo>
                  <a:lnTo>
                    <a:pt x="5754852" y="4974069"/>
                  </a:lnTo>
                  <a:lnTo>
                    <a:pt x="5712409" y="4956124"/>
                  </a:lnTo>
                  <a:lnTo>
                    <a:pt x="5667718" y="4942916"/>
                  </a:lnTo>
                  <a:lnTo>
                    <a:pt x="5621071" y="4934775"/>
                  </a:lnTo>
                  <a:lnTo>
                    <a:pt x="5572785" y="4931981"/>
                  </a:lnTo>
                  <a:lnTo>
                    <a:pt x="5524500" y="4934775"/>
                  </a:lnTo>
                  <a:lnTo>
                    <a:pt x="5477865" y="4942916"/>
                  </a:lnTo>
                  <a:lnTo>
                    <a:pt x="5433161" y="4956124"/>
                  </a:lnTo>
                  <a:lnTo>
                    <a:pt x="5390718" y="4974069"/>
                  </a:lnTo>
                  <a:lnTo>
                    <a:pt x="5350853" y="4996446"/>
                  </a:lnTo>
                  <a:lnTo>
                    <a:pt x="5313858" y="5022939"/>
                  </a:lnTo>
                  <a:lnTo>
                    <a:pt x="5280050" y="5053241"/>
                  </a:lnTo>
                  <a:lnTo>
                    <a:pt x="5249735" y="5087048"/>
                  </a:lnTo>
                  <a:lnTo>
                    <a:pt x="5223243" y="5124043"/>
                  </a:lnTo>
                  <a:lnTo>
                    <a:pt x="5200866" y="5163921"/>
                  </a:lnTo>
                  <a:lnTo>
                    <a:pt x="5182933" y="5206365"/>
                  </a:lnTo>
                  <a:lnTo>
                    <a:pt x="5169725" y="5251069"/>
                  </a:lnTo>
                  <a:lnTo>
                    <a:pt x="5161585" y="5297716"/>
                  </a:lnTo>
                  <a:lnTo>
                    <a:pt x="5158791" y="5345989"/>
                  </a:lnTo>
                  <a:lnTo>
                    <a:pt x="5161585" y="5394274"/>
                  </a:lnTo>
                  <a:lnTo>
                    <a:pt x="5169725" y="5440921"/>
                  </a:lnTo>
                  <a:lnTo>
                    <a:pt x="5182933" y="5485625"/>
                  </a:lnTo>
                  <a:lnTo>
                    <a:pt x="5200866" y="5528056"/>
                  </a:lnTo>
                  <a:lnTo>
                    <a:pt x="5223243" y="5567934"/>
                  </a:lnTo>
                  <a:lnTo>
                    <a:pt x="5249735" y="5604929"/>
                  </a:lnTo>
                  <a:lnTo>
                    <a:pt x="5280050" y="5638736"/>
                  </a:lnTo>
                  <a:lnTo>
                    <a:pt x="5313858" y="5669038"/>
                  </a:lnTo>
                  <a:lnTo>
                    <a:pt x="5350853" y="5695531"/>
                  </a:lnTo>
                  <a:lnTo>
                    <a:pt x="5390718" y="5717908"/>
                  </a:lnTo>
                  <a:lnTo>
                    <a:pt x="5433161" y="5735853"/>
                  </a:lnTo>
                  <a:lnTo>
                    <a:pt x="5477865" y="5749048"/>
                  </a:lnTo>
                  <a:lnTo>
                    <a:pt x="5524500" y="5757202"/>
                  </a:lnTo>
                  <a:lnTo>
                    <a:pt x="5572785" y="5759983"/>
                  </a:lnTo>
                  <a:lnTo>
                    <a:pt x="5621071" y="5757202"/>
                  </a:lnTo>
                  <a:lnTo>
                    <a:pt x="5667718" y="5749048"/>
                  </a:lnTo>
                  <a:lnTo>
                    <a:pt x="5712409" y="5735853"/>
                  </a:lnTo>
                  <a:lnTo>
                    <a:pt x="5754852" y="5717908"/>
                  </a:lnTo>
                  <a:lnTo>
                    <a:pt x="5794730" y="5695531"/>
                  </a:lnTo>
                  <a:lnTo>
                    <a:pt x="5831725" y="5669038"/>
                  </a:lnTo>
                  <a:lnTo>
                    <a:pt x="5865533" y="5638736"/>
                  </a:lnTo>
                  <a:lnTo>
                    <a:pt x="5895835" y="5604929"/>
                  </a:lnTo>
                  <a:lnTo>
                    <a:pt x="5922327" y="5567934"/>
                  </a:lnTo>
                  <a:lnTo>
                    <a:pt x="5944705" y="5528056"/>
                  </a:lnTo>
                  <a:lnTo>
                    <a:pt x="5962650" y="5485625"/>
                  </a:lnTo>
                  <a:lnTo>
                    <a:pt x="5975845" y="5440921"/>
                  </a:lnTo>
                  <a:lnTo>
                    <a:pt x="5983998" y="5394274"/>
                  </a:lnTo>
                  <a:lnTo>
                    <a:pt x="5986780" y="5345989"/>
                  </a:lnTo>
                  <a:close/>
                </a:path>
                <a:path w="6958965" h="5983605">
                  <a:moveTo>
                    <a:pt x="6699580" y="2509202"/>
                  </a:moveTo>
                  <a:lnTo>
                    <a:pt x="6696799" y="2460929"/>
                  </a:lnTo>
                  <a:lnTo>
                    <a:pt x="6688645" y="2414282"/>
                  </a:lnTo>
                  <a:lnTo>
                    <a:pt x="6675450" y="2369578"/>
                  </a:lnTo>
                  <a:lnTo>
                    <a:pt x="6657505" y="2327135"/>
                  </a:lnTo>
                  <a:lnTo>
                    <a:pt x="6635128" y="2287257"/>
                  </a:lnTo>
                  <a:lnTo>
                    <a:pt x="6608635" y="2250262"/>
                  </a:lnTo>
                  <a:lnTo>
                    <a:pt x="6578333" y="2216454"/>
                  </a:lnTo>
                  <a:lnTo>
                    <a:pt x="6544526" y="2186152"/>
                  </a:lnTo>
                  <a:lnTo>
                    <a:pt x="6507531" y="2159660"/>
                  </a:lnTo>
                  <a:lnTo>
                    <a:pt x="6467653" y="2137283"/>
                  </a:lnTo>
                  <a:lnTo>
                    <a:pt x="6425209" y="2119338"/>
                  </a:lnTo>
                  <a:lnTo>
                    <a:pt x="6380518" y="2106130"/>
                  </a:lnTo>
                  <a:lnTo>
                    <a:pt x="6333871" y="2097989"/>
                  </a:lnTo>
                  <a:lnTo>
                    <a:pt x="6285585" y="2095195"/>
                  </a:lnTo>
                  <a:lnTo>
                    <a:pt x="6237300" y="2097989"/>
                  </a:lnTo>
                  <a:lnTo>
                    <a:pt x="6190666" y="2106130"/>
                  </a:lnTo>
                  <a:lnTo>
                    <a:pt x="6145962" y="2119338"/>
                  </a:lnTo>
                  <a:lnTo>
                    <a:pt x="6103518" y="2137283"/>
                  </a:lnTo>
                  <a:lnTo>
                    <a:pt x="6063653" y="2159660"/>
                  </a:lnTo>
                  <a:lnTo>
                    <a:pt x="6026658" y="2186152"/>
                  </a:lnTo>
                  <a:lnTo>
                    <a:pt x="5992850" y="2216454"/>
                  </a:lnTo>
                  <a:lnTo>
                    <a:pt x="5962535" y="2250262"/>
                  </a:lnTo>
                  <a:lnTo>
                    <a:pt x="5936043" y="2287257"/>
                  </a:lnTo>
                  <a:lnTo>
                    <a:pt x="5913666" y="2327135"/>
                  </a:lnTo>
                  <a:lnTo>
                    <a:pt x="5895733" y="2369578"/>
                  </a:lnTo>
                  <a:lnTo>
                    <a:pt x="5882525" y="2414282"/>
                  </a:lnTo>
                  <a:lnTo>
                    <a:pt x="5874385" y="2460929"/>
                  </a:lnTo>
                  <a:lnTo>
                    <a:pt x="5871591" y="2509202"/>
                  </a:lnTo>
                  <a:lnTo>
                    <a:pt x="5874385" y="2557488"/>
                  </a:lnTo>
                  <a:lnTo>
                    <a:pt x="5882525" y="2604135"/>
                  </a:lnTo>
                  <a:lnTo>
                    <a:pt x="5895733" y="2648839"/>
                  </a:lnTo>
                  <a:lnTo>
                    <a:pt x="5913666" y="2691269"/>
                  </a:lnTo>
                  <a:lnTo>
                    <a:pt x="5936043" y="2731147"/>
                  </a:lnTo>
                  <a:lnTo>
                    <a:pt x="5962535" y="2768142"/>
                  </a:lnTo>
                  <a:lnTo>
                    <a:pt x="5992850" y="2801950"/>
                  </a:lnTo>
                  <a:lnTo>
                    <a:pt x="6026658" y="2832252"/>
                  </a:lnTo>
                  <a:lnTo>
                    <a:pt x="6063653" y="2858744"/>
                  </a:lnTo>
                  <a:lnTo>
                    <a:pt x="6103518" y="2881122"/>
                  </a:lnTo>
                  <a:lnTo>
                    <a:pt x="6145962" y="2899067"/>
                  </a:lnTo>
                  <a:lnTo>
                    <a:pt x="6190666" y="2912262"/>
                  </a:lnTo>
                  <a:lnTo>
                    <a:pt x="6237300" y="2920415"/>
                  </a:lnTo>
                  <a:lnTo>
                    <a:pt x="6285585" y="2923197"/>
                  </a:lnTo>
                  <a:lnTo>
                    <a:pt x="6333871" y="2920415"/>
                  </a:lnTo>
                  <a:lnTo>
                    <a:pt x="6380518" y="2912262"/>
                  </a:lnTo>
                  <a:lnTo>
                    <a:pt x="6425209" y="2899067"/>
                  </a:lnTo>
                  <a:lnTo>
                    <a:pt x="6467653" y="2881122"/>
                  </a:lnTo>
                  <a:lnTo>
                    <a:pt x="6507531" y="2858744"/>
                  </a:lnTo>
                  <a:lnTo>
                    <a:pt x="6544526" y="2832252"/>
                  </a:lnTo>
                  <a:lnTo>
                    <a:pt x="6578333" y="2801950"/>
                  </a:lnTo>
                  <a:lnTo>
                    <a:pt x="6608635" y="2768142"/>
                  </a:lnTo>
                  <a:lnTo>
                    <a:pt x="6635128" y="2731147"/>
                  </a:lnTo>
                  <a:lnTo>
                    <a:pt x="6657505" y="2691269"/>
                  </a:lnTo>
                  <a:lnTo>
                    <a:pt x="6675450" y="2648839"/>
                  </a:lnTo>
                  <a:lnTo>
                    <a:pt x="6688645" y="2604135"/>
                  </a:lnTo>
                  <a:lnTo>
                    <a:pt x="6696799" y="2557488"/>
                  </a:lnTo>
                  <a:lnTo>
                    <a:pt x="6699580" y="2509202"/>
                  </a:lnTo>
                  <a:close/>
                </a:path>
                <a:path w="6958965" h="5983605">
                  <a:moveTo>
                    <a:pt x="6958787" y="1350010"/>
                  </a:moveTo>
                  <a:lnTo>
                    <a:pt x="6955993" y="1301724"/>
                  </a:lnTo>
                  <a:lnTo>
                    <a:pt x="6947852" y="1255077"/>
                  </a:lnTo>
                  <a:lnTo>
                    <a:pt x="6934644" y="1210386"/>
                  </a:lnTo>
                  <a:lnTo>
                    <a:pt x="6916712" y="1167942"/>
                  </a:lnTo>
                  <a:lnTo>
                    <a:pt x="6894335" y="1128064"/>
                  </a:lnTo>
                  <a:lnTo>
                    <a:pt x="6867830" y="1091069"/>
                  </a:lnTo>
                  <a:lnTo>
                    <a:pt x="6837527" y="1057262"/>
                  </a:lnTo>
                  <a:lnTo>
                    <a:pt x="6803720" y="1026960"/>
                  </a:lnTo>
                  <a:lnTo>
                    <a:pt x="6766725" y="1000455"/>
                  </a:lnTo>
                  <a:lnTo>
                    <a:pt x="6726860" y="978077"/>
                  </a:lnTo>
                  <a:lnTo>
                    <a:pt x="6684416" y="960132"/>
                  </a:lnTo>
                  <a:lnTo>
                    <a:pt x="6639712" y="946937"/>
                  </a:lnTo>
                  <a:lnTo>
                    <a:pt x="6593065" y="938784"/>
                  </a:lnTo>
                  <a:lnTo>
                    <a:pt x="6544792" y="936002"/>
                  </a:lnTo>
                  <a:lnTo>
                    <a:pt x="6496507" y="938784"/>
                  </a:lnTo>
                  <a:lnTo>
                    <a:pt x="6449860" y="946937"/>
                  </a:lnTo>
                  <a:lnTo>
                    <a:pt x="6405156" y="960132"/>
                  </a:lnTo>
                  <a:lnTo>
                    <a:pt x="6362725" y="978077"/>
                  </a:lnTo>
                  <a:lnTo>
                    <a:pt x="6322847" y="1000455"/>
                  </a:lnTo>
                  <a:lnTo>
                    <a:pt x="6285852" y="1026960"/>
                  </a:lnTo>
                  <a:lnTo>
                    <a:pt x="6252045" y="1057262"/>
                  </a:lnTo>
                  <a:lnTo>
                    <a:pt x="6221742" y="1091069"/>
                  </a:lnTo>
                  <a:lnTo>
                    <a:pt x="6195250" y="1128064"/>
                  </a:lnTo>
                  <a:lnTo>
                    <a:pt x="6172873" y="1167942"/>
                  </a:lnTo>
                  <a:lnTo>
                    <a:pt x="6154928" y="1210386"/>
                  </a:lnTo>
                  <a:lnTo>
                    <a:pt x="6141732" y="1255077"/>
                  </a:lnTo>
                  <a:lnTo>
                    <a:pt x="6133579" y="1301724"/>
                  </a:lnTo>
                  <a:lnTo>
                    <a:pt x="6130798" y="1350010"/>
                  </a:lnTo>
                  <a:lnTo>
                    <a:pt x="6133579" y="1398295"/>
                  </a:lnTo>
                  <a:lnTo>
                    <a:pt x="6141732" y="1444942"/>
                  </a:lnTo>
                  <a:lnTo>
                    <a:pt x="6154928" y="1489633"/>
                  </a:lnTo>
                  <a:lnTo>
                    <a:pt x="6172873" y="1532077"/>
                  </a:lnTo>
                  <a:lnTo>
                    <a:pt x="6195250" y="1571955"/>
                  </a:lnTo>
                  <a:lnTo>
                    <a:pt x="6221742" y="1608950"/>
                  </a:lnTo>
                  <a:lnTo>
                    <a:pt x="6252045" y="1642745"/>
                  </a:lnTo>
                  <a:lnTo>
                    <a:pt x="6285852" y="1673059"/>
                  </a:lnTo>
                  <a:lnTo>
                    <a:pt x="6322847" y="1699552"/>
                  </a:lnTo>
                  <a:lnTo>
                    <a:pt x="6362725" y="1721929"/>
                  </a:lnTo>
                  <a:lnTo>
                    <a:pt x="6405156" y="1739874"/>
                  </a:lnTo>
                  <a:lnTo>
                    <a:pt x="6449860" y="1753069"/>
                  </a:lnTo>
                  <a:lnTo>
                    <a:pt x="6496507" y="1761223"/>
                  </a:lnTo>
                  <a:lnTo>
                    <a:pt x="6544792" y="1764004"/>
                  </a:lnTo>
                  <a:lnTo>
                    <a:pt x="6593065" y="1761223"/>
                  </a:lnTo>
                  <a:lnTo>
                    <a:pt x="6639712" y="1753069"/>
                  </a:lnTo>
                  <a:lnTo>
                    <a:pt x="6684416" y="1739874"/>
                  </a:lnTo>
                  <a:lnTo>
                    <a:pt x="6726860" y="1721929"/>
                  </a:lnTo>
                  <a:lnTo>
                    <a:pt x="6766725" y="1699552"/>
                  </a:lnTo>
                  <a:lnTo>
                    <a:pt x="6803720" y="1673059"/>
                  </a:lnTo>
                  <a:lnTo>
                    <a:pt x="6837527" y="1642745"/>
                  </a:lnTo>
                  <a:lnTo>
                    <a:pt x="6867830" y="1608950"/>
                  </a:lnTo>
                  <a:lnTo>
                    <a:pt x="6894335" y="1571955"/>
                  </a:lnTo>
                  <a:lnTo>
                    <a:pt x="6916712" y="1532077"/>
                  </a:lnTo>
                  <a:lnTo>
                    <a:pt x="6934644" y="1489633"/>
                  </a:lnTo>
                  <a:lnTo>
                    <a:pt x="6947852" y="1444942"/>
                  </a:lnTo>
                  <a:lnTo>
                    <a:pt x="6955993" y="1398295"/>
                  </a:lnTo>
                  <a:lnTo>
                    <a:pt x="6958787" y="135001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18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457200"/>
            <a:ext cx="8697595" cy="6645909"/>
            <a:chOff x="457200" y="457200"/>
            <a:chExt cx="8697595" cy="6645909"/>
          </a:xfrm>
        </p:grpSpPr>
        <p:sp>
          <p:nvSpPr>
            <p:cNvPr id="3" name="object 3"/>
            <p:cNvSpPr/>
            <p:nvPr/>
          </p:nvSpPr>
          <p:spPr>
            <a:xfrm>
              <a:off x="460375" y="460375"/>
              <a:ext cx="8691245" cy="6639559"/>
            </a:xfrm>
            <a:custGeom>
              <a:avLst/>
              <a:gdLst/>
              <a:ahLst/>
              <a:cxnLst/>
              <a:rect l="l" t="t" r="r" b="b"/>
              <a:pathLst>
                <a:path w="8691245" h="6639559">
                  <a:moveTo>
                    <a:pt x="0" y="6639255"/>
                  </a:moveTo>
                  <a:lnTo>
                    <a:pt x="8691245" y="6639255"/>
                  </a:lnTo>
                  <a:lnTo>
                    <a:pt x="8691245" y="0"/>
                  </a:lnTo>
                  <a:lnTo>
                    <a:pt x="0" y="0"/>
                  </a:lnTo>
                  <a:lnTo>
                    <a:pt x="0" y="6639255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29192" y="817206"/>
              <a:ext cx="4907280" cy="5878830"/>
            </a:xfrm>
            <a:custGeom>
              <a:avLst/>
              <a:gdLst/>
              <a:ahLst/>
              <a:cxnLst/>
              <a:rect l="l" t="t" r="r" b="b"/>
              <a:pathLst>
                <a:path w="4907280" h="5878830">
                  <a:moveTo>
                    <a:pt x="756005" y="5259603"/>
                  </a:moveTo>
                  <a:lnTo>
                    <a:pt x="753059" y="5212181"/>
                  </a:lnTo>
                  <a:lnTo>
                    <a:pt x="744461" y="5166525"/>
                  </a:lnTo>
                  <a:lnTo>
                    <a:pt x="730554" y="5122977"/>
                  </a:lnTo>
                  <a:lnTo>
                    <a:pt x="711720" y="5081905"/>
                  </a:lnTo>
                  <a:lnTo>
                    <a:pt x="688276" y="5043640"/>
                  </a:lnTo>
                  <a:lnTo>
                    <a:pt x="660603" y="5008562"/>
                  </a:lnTo>
                  <a:lnTo>
                    <a:pt x="629043" y="4977003"/>
                  </a:lnTo>
                  <a:lnTo>
                    <a:pt x="593966" y="4949329"/>
                  </a:lnTo>
                  <a:lnTo>
                    <a:pt x="555701" y="4925898"/>
                  </a:lnTo>
                  <a:lnTo>
                    <a:pt x="514616" y="4907051"/>
                  </a:lnTo>
                  <a:lnTo>
                    <a:pt x="471081" y="4893157"/>
                  </a:lnTo>
                  <a:lnTo>
                    <a:pt x="425411" y="4884559"/>
                  </a:lnTo>
                  <a:lnTo>
                    <a:pt x="378002" y="4881613"/>
                  </a:lnTo>
                  <a:lnTo>
                    <a:pt x="330581" y="4884559"/>
                  </a:lnTo>
                  <a:lnTo>
                    <a:pt x="284924" y="4893157"/>
                  </a:lnTo>
                  <a:lnTo>
                    <a:pt x="241376" y="4907051"/>
                  </a:lnTo>
                  <a:lnTo>
                    <a:pt x="200304" y="4925898"/>
                  </a:lnTo>
                  <a:lnTo>
                    <a:pt x="162039" y="4949329"/>
                  </a:lnTo>
                  <a:lnTo>
                    <a:pt x="126961" y="4977003"/>
                  </a:lnTo>
                  <a:lnTo>
                    <a:pt x="95402" y="5008562"/>
                  </a:lnTo>
                  <a:lnTo>
                    <a:pt x="67729" y="5043640"/>
                  </a:lnTo>
                  <a:lnTo>
                    <a:pt x="44284" y="5081905"/>
                  </a:lnTo>
                  <a:lnTo>
                    <a:pt x="25438" y="5122977"/>
                  </a:lnTo>
                  <a:lnTo>
                    <a:pt x="11544" y="5166525"/>
                  </a:lnTo>
                  <a:lnTo>
                    <a:pt x="2946" y="5212181"/>
                  </a:lnTo>
                  <a:lnTo>
                    <a:pt x="0" y="5259603"/>
                  </a:lnTo>
                  <a:lnTo>
                    <a:pt x="2946" y="5307025"/>
                  </a:lnTo>
                  <a:lnTo>
                    <a:pt x="11544" y="5352681"/>
                  </a:lnTo>
                  <a:lnTo>
                    <a:pt x="25438" y="5396230"/>
                  </a:lnTo>
                  <a:lnTo>
                    <a:pt x="44284" y="5437302"/>
                  </a:lnTo>
                  <a:lnTo>
                    <a:pt x="67729" y="5475567"/>
                  </a:lnTo>
                  <a:lnTo>
                    <a:pt x="95402" y="5510644"/>
                  </a:lnTo>
                  <a:lnTo>
                    <a:pt x="126961" y="5542204"/>
                  </a:lnTo>
                  <a:lnTo>
                    <a:pt x="162039" y="5569877"/>
                  </a:lnTo>
                  <a:lnTo>
                    <a:pt x="200304" y="5593321"/>
                  </a:lnTo>
                  <a:lnTo>
                    <a:pt x="241376" y="5612168"/>
                  </a:lnTo>
                  <a:lnTo>
                    <a:pt x="284924" y="5626062"/>
                  </a:lnTo>
                  <a:lnTo>
                    <a:pt x="330581" y="5634660"/>
                  </a:lnTo>
                  <a:lnTo>
                    <a:pt x="378002" y="5637606"/>
                  </a:lnTo>
                  <a:lnTo>
                    <a:pt x="425411" y="5634660"/>
                  </a:lnTo>
                  <a:lnTo>
                    <a:pt x="471081" y="5626062"/>
                  </a:lnTo>
                  <a:lnTo>
                    <a:pt x="514616" y="5612168"/>
                  </a:lnTo>
                  <a:lnTo>
                    <a:pt x="555701" y="5593321"/>
                  </a:lnTo>
                  <a:lnTo>
                    <a:pt x="593966" y="5569877"/>
                  </a:lnTo>
                  <a:lnTo>
                    <a:pt x="629043" y="5542204"/>
                  </a:lnTo>
                  <a:lnTo>
                    <a:pt x="660603" y="5510644"/>
                  </a:lnTo>
                  <a:lnTo>
                    <a:pt x="688276" y="5475567"/>
                  </a:lnTo>
                  <a:lnTo>
                    <a:pt x="711720" y="5437302"/>
                  </a:lnTo>
                  <a:lnTo>
                    <a:pt x="730554" y="5396230"/>
                  </a:lnTo>
                  <a:lnTo>
                    <a:pt x="744461" y="5352681"/>
                  </a:lnTo>
                  <a:lnTo>
                    <a:pt x="753059" y="5307025"/>
                  </a:lnTo>
                  <a:lnTo>
                    <a:pt x="756005" y="5259603"/>
                  </a:lnTo>
                  <a:close/>
                </a:path>
                <a:path w="4907280" h="5878830">
                  <a:moveTo>
                    <a:pt x="1000798" y="3376803"/>
                  </a:moveTo>
                  <a:lnTo>
                    <a:pt x="997851" y="3329381"/>
                  </a:lnTo>
                  <a:lnTo>
                    <a:pt x="989253" y="3283724"/>
                  </a:lnTo>
                  <a:lnTo>
                    <a:pt x="975360" y="3240176"/>
                  </a:lnTo>
                  <a:lnTo>
                    <a:pt x="956513" y="3199104"/>
                  </a:lnTo>
                  <a:lnTo>
                    <a:pt x="933081" y="3160839"/>
                  </a:lnTo>
                  <a:lnTo>
                    <a:pt x="905408" y="3125762"/>
                  </a:lnTo>
                  <a:lnTo>
                    <a:pt x="873848" y="3094202"/>
                  </a:lnTo>
                  <a:lnTo>
                    <a:pt x="838758" y="3066529"/>
                  </a:lnTo>
                  <a:lnTo>
                    <a:pt x="800506" y="3043097"/>
                  </a:lnTo>
                  <a:lnTo>
                    <a:pt x="759421" y="3024251"/>
                  </a:lnTo>
                  <a:lnTo>
                    <a:pt x="715873" y="3010357"/>
                  </a:lnTo>
                  <a:lnTo>
                    <a:pt x="670217" y="3001759"/>
                  </a:lnTo>
                  <a:lnTo>
                    <a:pt x="622795" y="2998813"/>
                  </a:lnTo>
                  <a:lnTo>
                    <a:pt x="575386" y="3001759"/>
                  </a:lnTo>
                  <a:lnTo>
                    <a:pt x="529729" y="3010357"/>
                  </a:lnTo>
                  <a:lnTo>
                    <a:pt x="486181" y="3024251"/>
                  </a:lnTo>
                  <a:lnTo>
                    <a:pt x="445096" y="3043097"/>
                  </a:lnTo>
                  <a:lnTo>
                    <a:pt x="406844" y="3066529"/>
                  </a:lnTo>
                  <a:lnTo>
                    <a:pt x="371754" y="3094202"/>
                  </a:lnTo>
                  <a:lnTo>
                    <a:pt x="340194" y="3125762"/>
                  </a:lnTo>
                  <a:lnTo>
                    <a:pt x="312521" y="3160839"/>
                  </a:lnTo>
                  <a:lnTo>
                    <a:pt x="289090" y="3199104"/>
                  </a:lnTo>
                  <a:lnTo>
                    <a:pt x="270243" y="3240176"/>
                  </a:lnTo>
                  <a:lnTo>
                    <a:pt x="256336" y="3283724"/>
                  </a:lnTo>
                  <a:lnTo>
                    <a:pt x="247738" y="3329381"/>
                  </a:lnTo>
                  <a:lnTo>
                    <a:pt x="244792" y="3376803"/>
                  </a:lnTo>
                  <a:lnTo>
                    <a:pt x="247738" y="3424224"/>
                  </a:lnTo>
                  <a:lnTo>
                    <a:pt x="256336" y="3469881"/>
                  </a:lnTo>
                  <a:lnTo>
                    <a:pt x="270243" y="3513429"/>
                  </a:lnTo>
                  <a:lnTo>
                    <a:pt x="289090" y="3554501"/>
                  </a:lnTo>
                  <a:lnTo>
                    <a:pt x="312521" y="3592766"/>
                  </a:lnTo>
                  <a:lnTo>
                    <a:pt x="340194" y="3627844"/>
                  </a:lnTo>
                  <a:lnTo>
                    <a:pt x="371754" y="3659403"/>
                  </a:lnTo>
                  <a:lnTo>
                    <a:pt x="406844" y="3687076"/>
                  </a:lnTo>
                  <a:lnTo>
                    <a:pt x="445096" y="3710521"/>
                  </a:lnTo>
                  <a:lnTo>
                    <a:pt x="486181" y="3729367"/>
                  </a:lnTo>
                  <a:lnTo>
                    <a:pt x="529729" y="3743261"/>
                  </a:lnTo>
                  <a:lnTo>
                    <a:pt x="575386" y="3751859"/>
                  </a:lnTo>
                  <a:lnTo>
                    <a:pt x="622795" y="3754805"/>
                  </a:lnTo>
                  <a:lnTo>
                    <a:pt x="670217" y="3751859"/>
                  </a:lnTo>
                  <a:lnTo>
                    <a:pt x="715873" y="3743261"/>
                  </a:lnTo>
                  <a:lnTo>
                    <a:pt x="759421" y="3729367"/>
                  </a:lnTo>
                  <a:lnTo>
                    <a:pt x="800506" y="3710521"/>
                  </a:lnTo>
                  <a:lnTo>
                    <a:pt x="838758" y="3687076"/>
                  </a:lnTo>
                  <a:lnTo>
                    <a:pt x="873848" y="3659403"/>
                  </a:lnTo>
                  <a:lnTo>
                    <a:pt x="905408" y="3627844"/>
                  </a:lnTo>
                  <a:lnTo>
                    <a:pt x="933081" y="3592766"/>
                  </a:lnTo>
                  <a:lnTo>
                    <a:pt x="956513" y="3554501"/>
                  </a:lnTo>
                  <a:lnTo>
                    <a:pt x="975360" y="3513429"/>
                  </a:lnTo>
                  <a:lnTo>
                    <a:pt x="989253" y="3469881"/>
                  </a:lnTo>
                  <a:lnTo>
                    <a:pt x="997851" y="3424224"/>
                  </a:lnTo>
                  <a:lnTo>
                    <a:pt x="1000798" y="3376803"/>
                  </a:lnTo>
                  <a:close/>
                </a:path>
                <a:path w="4907280" h="5878830">
                  <a:moveTo>
                    <a:pt x="2210409" y="2404808"/>
                  </a:moveTo>
                  <a:lnTo>
                    <a:pt x="2207463" y="2357386"/>
                  </a:lnTo>
                  <a:lnTo>
                    <a:pt x="2198865" y="2311730"/>
                  </a:lnTo>
                  <a:lnTo>
                    <a:pt x="2184958" y="2268182"/>
                  </a:lnTo>
                  <a:lnTo>
                    <a:pt x="2166112" y="2227110"/>
                  </a:lnTo>
                  <a:lnTo>
                    <a:pt x="2142680" y="2188845"/>
                  </a:lnTo>
                  <a:lnTo>
                    <a:pt x="2115007" y="2153767"/>
                  </a:lnTo>
                  <a:lnTo>
                    <a:pt x="2083447" y="2122208"/>
                  </a:lnTo>
                  <a:lnTo>
                    <a:pt x="2048357" y="2094534"/>
                  </a:lnTo>
                  <a:lnTo>
                    <a:pt x="2010105" y="2071103"/>
                  </a:lnTo>
                  <a:lnTo>
                    <a:pt x="1969020" y="2052256"/>
                  </a:lnTo>
                  <a:lnTo>
                    <a:pt x="1925472" y="2038362"/>
                  </a:lnTo>
                  <a:lnTo>
                    <a:pt x="1879815" y="2029764"/>
                  </a:lnTo>
                  <a:lnTo>
                    <a:pt x="1832406" y="2026818"/>
                  </a:lnTo>
                  <a:lnTo>
                    <a:pt x="1784985" y="2029764"/>
                  </a:lnTo>
                  <a:lnTo>
                    <a:pt x="1739328" y="2038362"/>
                  </a:lnTo>
                  <a:lnTo>
                    <a:pt x="1695780" y="2052256"/>
                  </a:lnTo>
                  <a:lnTo>
                    <a:pt x="1654695" y="2071103"/>
                  </a:lnTo>
                  <a:lnTo>
                    <a:pt x="1616443" y="2094534"/>
                  </a:lnTo>
                  <a:lnTo>
                    <a:pt x="1581353" y="2122208"/>
                  </a:lnTo>
                  <a:lnTo>
                    <a:pt x="1549793" y="2153767"/>
                  </a:lnTo>
                  <a:lnTo>
                    <a:pt x="1522120" y="2188845"/>
                  </a:lnTo>
                  <a:lnTo>
                    <a:pt x="1498688" y="2227110"/>
                  </a:lnTo>
                  <a:lnTo>
                    <a:pt x="1479842" y="2268182"/>
                  </a:lnTo>
                  <a:lnTo>
                    <a:pt x="1465948" y="2311730"/>
                  </a:lnTo>
                  <a:lnTo>
                    <a:pt x="1457350" y="2357386"/>
                  </a:lnTo>
                  <a:lnTo>
                    <a:pt x="1454404" y="2404808"/>
                  </a:lnTo>
                  <a:lnTo>
                    <a:pt x="1457350" y="2452217"/>
                  </a:lnTo>
                  <a:lnTo>
                    <a:pt x="1465948" y="2497886"/>
                  </a:lnTo>
                  <a:lnTo>
                    <a:pt x="1479842" y="2541422"/>
                  </a:lnTo>
                  <a:lnTo>
                    <a:pt x="1498688" y="2582507"/>
                  </a:lnTo>
                  <a:lnTo>
                    <a:pt x="1522120" y="2620772"/>
                  </a:lnTo>
                  <a:lnTo>
                    <a:pt x="1549793" y="2655849"/>
                  </a:lnTo>
                  <a:lnTo>
                    <a:pt x="1581353" y="2687409"/>
                  </a:lnTo>
                  <a:lnTo>
                    <a:pt x="1616443" y="2715082"/>
                  </a:lnTo>
                  <a:lnTo>
                    <a:pt x="1654695" y="2738526"/>
                  </a:lnTo>
                  <a:lnTo>
                    <a:pt x="1695780" y="2757373"/>
                  </a:lnTo>
                  <a:lnTo>
                    <a:pt x="1739328" y="2771267"/>
                  </a:lnTo>
                  <a:lnTo>
                    <a:pt x="1784985" y="2779865"/>
                  </a:lnTo>
                  <a:lnTo>
                    <a:pt x="1832406" y="2782811"/>
                  </a:lnTo>
                  <a:lnTo>
                    <a:pt x="1879815" y="2779865"/>
                  </a:lnTo>
                  <a:lnTo>
                    <a:pt x="1925472" y="2771267"/>
                  </a:lnTo>
                  <a:lnTo>
                    <a:pt x="1969020" y="2757373"/>
                  </a:lnTo>
                  <a:lnTo>
                    <a:pt x="2010105" y="2738526"/>
                  </a:lnTo>
                  <a:lnTo>
                    <a:pt x="2048357" y="2715082"/>
                  </a:lnTo>
                  <a:lnTo>
                    <a:pt x="2083447" y="2687409"/>
                  </a:lnTo>
                  <a:lnTo>
                    <a:pt x="2115007" y="2655849"/>
                  </a:lnTo>
                  <a:lnTo>
                    <a:pt x="2142680" y="2620772"/>
                  </a:lnTo>
                  <a:lnTo>
                    <a:pt x="2166112" y="2582507"/>
                  </a:lnTo>
                  <a:lnTo>
                    <a:pt x="2184958" y="2541422"/>
                  </a:lnTo>
                  <a:lnTo>
                    <a:pt x="2198865" y="2497886"/>
                  </a:lnTo>
                  <a:lnTo>
                    <a:pt x="2207463" y="2452217"/>
                  </a:lnTo>
                  <a:lnTo>
                    <a:pt x="2210409" y="2404808"/>
                  </a:lnTo>
                  <a:close/>
                </a:path>
                <a:path w="4907280" h="5878830">
                  <a:moveTo>
                    <a:pt x="2278799" y="377990"/>
                  </a:moveTo>
                  <a:lnTo>
                    <a:pt x="2275852" y="330581"/>
                  </a:lnTo>
                  <a:lnTo>
                    <a:pt x="2267254" y="284911"/>
                  </a:lnTo>
                  <a:lnTo>
                    <a:pt x="2253361" y="241363"/>
                  </a:lnTo>
                  <a:lnTo>
                    <a:pt x="2234514" y="200291"/>
                  </a:lnTo>
                  <a:lnTo>
                    <a:pt x="2211082" y="162026"/>
                  </a:lnTo>
                  <a:lnTo>
                    <a:pt x="2183409" y="126949"/>
                  </a:lnTo>
                  <a:lnTo>
                    <a:pt x="2151850" y="95389"/>
                  </a:lnTo>
                  <a:lnTo>
                    <a:pt x="2116759" y="67716"/>
                  </a:lnTo>
                  <a:lnTo>
                    <a:pt x="2078507" y="44284"/>
                  </a:lnTo>
                  <a:lnTo>
                    <a:pt x="2037422" y="25438"/>
                  </a:lnTo>
                  <a:lnTo>
                    <a:pt x="1993874" y="11544"/>
                  </a:lnTo>
                  <a:lnTo>
                    <a:pt x="1948218" y="2946"/>
                  </a:lnTo>
                  <a:lnTo>
                    <a:pt x="1900796" y="0"/>
                  </a:lnTo>
                  <a:lnTo>
                    <a:pt x="1853387" y="2946"/>
                  </a:lnTo>
                  <a:lnTo>
                    <a:pt x="1807730" y="11544"/>
                  </a:lnTo>
                  <a:lnTo>
                    <a:pt x="1764182" y="25438"/>
                  </a:lnTo>
                  <a:lnTo>
                    <a:pt x="1723097" y="44284"/>
                  </a:lnTo>
                  <a:lnTo>
                    <a:pt x="1684845" y="67716"/>
                  </a:lnTo>
                  <a:lnTo>
                    <a:pt x="1649755" y="95389"/>
                  </a:lnTo>
                  <a:lnTo>
                    <a:pt x="1618195" y="126949"/>
                  </a:lnTo>
                  <a:lnTo>
                    <a:pt x="1590522" y="162026"/>
                  </a:lnTo>
                  <a:lnTo>
                    <a:pt x="1567091" y="200291"/>
                  </a:lnTo>
                  <a:lnTo>
                    <a:pt x="1548244" y="241363"/>
                  </a:lnTo>
                  <a:lnTo>
                    <a:pt x="1534337" y="284911"/>
                  </a:lnTo>
                  <a:lnTo>
                    <a:pt x="1525739" y="330581"/>
                  </a:lnTo>
                  <a:lnTo>
                    <a:pt x="1522793" y="377990"/>
                  </a:lnTo>
                  <a:lnTo>
                    <a:pt x="1525739" y="425411"/>
                  </a:lnTo>
                  <a:lnTo>
                    <a:pt x="1534337" y="471068"/>
                  </a:lnTo>
                  <a:lnTo>
                    <a:pt x="1548244" y="514616"/>
                  </a:lnTo>
                  <a:lnTo>
                    <a:pt x="1567091" y="555688"/>
                  </a:lnTo>
                  <a:lnTo>
                    <a:pt x="1590522" y="593953"/>
                  </a:lnTo>
                  <a:lnTo>
                    <a:pt x="1618195" y="629043"/>
                  </a:lnTo>
                  <a:lnTo>
                    <a:pt x="1649755" y="660590"/>
                  </a:lnTo>
                  <a:lnTo>
                    <a:pt x="1684845" y="688263"/>
                  </a:lnTo>
                  <a:lnTo>
                    <a:pt x="1723097" y="711708"/>
                  </a:lnTo>
                  <a:lnTo>
                    <a:pt x="1764182" y="730554"/>
                  </a:lnTo>
                  <a:lnTo>
                    <a:pt x="1807730" y="744448"/>
                  </a:lnTo>
                  <a:lnTo>
                    <a:pt x="1853387" y="753046"/>
                  </a:lnTo>
                  <a:lnTo>
                    <a:pt x="1900796" y="755992"/>
                  </a:lnTo>
                  <a:lnTo>
                    <a:pt x="1948218" y="753046"/>
                  </a:lnTo>
                  <a:lnTo>
                    <a:pt x="1993874" y="744448"/>
                  </a:lnTo>
                  <a:lnTo>
                    <a:pt x="2037422" y="730554"/>
                  </a:lnTo>
                  <a:lnTo>
                    <a:pt x="2078507" y="711708"/>
                  </a:lnTo>
                  <a:lnTo>
                    <a:pt x="2116759" y="688263"/>
                  </a:lnTo>
                  <a:lnTo>
                    <a:pt x="2151850" y="660590"/>
                  </a:lnTo>
                  <a:lnTo>
                    <a:pt x="2183409" y="629043"/>
                  </a:lnTo>
                  <a:lnTo>
                    <a:pt x="2211082" y="593953"/>
                  </a:lnTo>
                  <a:lnTo>
                    <a:pt x="2234514" y="555688"/>
                  </a:lnTo>
                  <a:lnTo>
                    <a:pt x="2253361" y="514616"/>
                  </a:lnTo>
                  <a:lnTo>
                    <a:pt x="2267254" y="471068"/>
                  </a:lnTo>
                  <a:lnTo>
                    <a:pt x="2275852" y="425411"/>
                  </a:lnTo>
                  <a:lnTo>
                    <a:pt x="2278799" y="377990"/>
                  </a:lnTo>
                  <a:close/>
                </a:path>
                <a:path w="4907280" h="5878830">
                  <a:moveTo>
                    <a:pt x="2808008" y="4561205"/>
                  </a:moveTo>
                  <a:lnTo>
                    <a:pt x="2805061" y="4513783"/>
                  </a:lnTo>
                  <a:lnTo>
                    <a:pt x="2796463" y="4468126"/>
                  </a:lnTo>
                  <a:lnTo>
                    <a:pt x="2782557" y="4424578"/>
                  </a:lnTo>
                  <a:lnTo>
                    <a:pt x="2763710" y="4383506"/>
                  </a:lnTo>
                  <a:lnTo>
                    <a:pt x="2740279" y="4345241"/>
                  </a:lnTo>
                  <a:lnTo>
                    <a:pt x="2712605" y="4310164"/>
                  </a:lnTo>
                  <a:lnTo>
                    <a:pt x="2681046" y="4278604"/>
                  </a:lnTo>
                  <a:lnTo>
                    <a:pt x="2645956" y="4250931"/>
                  </a:lnTo>
                  <a:lnTo>
                    <a:pt x="2607703" y="4227500"/>
                  </a:lnTo>
                  <a:lnTo>
                    <a:pt x="2566619" y="4208653"/>
                  </a:lnTo>
                  <a:lnTo>
                    <a:pt x="2523071" y="4194759"/>
                  </a:lnTo>
                  <a:lnTo>
                    <a:pt x="2477414" y="4186161"/>
                  </a:lnTo>
                  <a:lnTo>
                    <a:pt x="2430005" y="4183215"/>
                  </a:lnTo>
                  <a:lnTo>
                    <a:pt x="2382583" y="4186161"/>
                  </a:lnTo>
                  <a:lnTo>
                    <a:pt x="2336927" y="4194759"/>
                  </a:lnTo>
                  <a:lnTo>
                    <a:pt x="2293378" y="4208653"/>
                  </a:lnTo>
                  <a:lnTo>
                    <a:pt x="2252307" y="4227500"/>
                  </a:lnTo>
                  <a:lnTo>
                    <a:pt x="2214041" y="4250931"/>
                  </a:lnTo>
                  <a:lnTo>
                    <a:pt x="2178951" y="4278604"/>
                  </a:lnTo>
                  <a:lnTo>
                    <a:pt x="2147405" y="4310164"/>
                  </a:lnTo>
                  <a:lnTo>
                    <a:pt x="2119719" y="4345241"/>
                  </a:lnTo>
                  <a:lnTo>
                    <a:pt x="2096287" y="4383506"/>
                  </a:lnTo>
                  <a:lnTo>
                    <a:pt x="2077440" y="4424578"/>
                  </a:lnTo>
                  <a:lnTo>
                    <a:pt x="2063546" y="4468126"/>
                  </a:lnTo>
                  <a:lnTo>
                    <a:pt x="2054948" y="4513783"/>
                  </a:lnTo>
                  <a:lnTo>
                    <a:pt x="2052002" y="4561205"/>
                  </a:lnTo>
                  <a:lnTo>
                    <a:pt x="2054948" y="4608614"/>
                  </a:lnTo>
                  <a:lnTo>
                    <a:pt x="2063546" y="4654283"/>
                  </a:lnTo>
                  <a:lnTo>
                    <a:pt x="2077440" y="4697819"/>
                  </a:lnTo>
                  <a:lnTo>
                    <a:pt x="2096287" y="4738903"/>
                  </a:lnTo>
                  <a:lnTo>
                    <a:pt x="2119719" y="4777168"/>
                  </a:lnTo>
                  <a:lnTo>
                    <a:pt x="2147405" y="4812246"/>
                  </a:lnTo>
                  <a:lnTo>
                    <a:pt x="2178951" y="4843805"/>
                  </a:lnTo>
                  <a:lnTo>
                    <a:pt x="2214041" y="4871478"/>
                  </a:lnTo>
                  <a:lnTo>
                    <a:pt x="2252307" y="4894923"/>
                  </a:lnTo>
                  <a:lnTo>
                    <a:pt x="2293378" y="4913757"/>
                  </a:lnTo>
                  <a:lnTo>
                    <a:pt x="2336927" y="4927663"/>
                  </a:lnTo>
                  <a:lnTo>
                    <a:pt x="2382583" y="4936261"/>
                  </a:lnTo>
                  <a:lnTo>
                    <a:pt x="2430005" y="4939208"/>
                  </a:lnTo>
                  <a:lnTo>
                    <a:pt x="2477414" y="4936261"/>
                  </a:lnTo>
                  <a:lnTo>
                    <a:pt x="2523071" y="4927663"/>
                  </a:lnTo>
                  <a:lnTo>
                    <a:pt x="2566619" y="4913757"/>
                  </a:lnTo>
                  <a:lnTo>
                    <a:pt x="2607703" y="4894923"/>
                  </a:lnTo>
                  <a:lnTo>
                    <a:pt x="2645956" y="4871478"/>
                  </a:lnTo>
                  <a:lnTo>
                    <a:pt x="2681046" y="4843805"/>
                  </a:lnTo>
                  <a:lnTo>
                    <a:pt x="2712605" y="4812246"/>
                  </a:lnTo>
                  <a:lnTo>
                    <a:pt x="2740279" y="4777168"/>
                  </a:lnTo>
                  <a:lnTo>
                    <a:pt x="2763710" y="4738903"/>
                  </a:lnTo>
                  <a:lnTo>
                    <a:pt x="2782557" y="4697819"/>
                  </a:lnTo>
                  <a:lnTo>
                    <a:pt x="2796463" y="4654283"/>
                  </a:lnTo>
                  <a:lnTo>
                    <a:pt x="2805061" y="4608614"/>
                  </a:lnTo>
                  <a:lnTo>
                    <a:pt x="2808008" y="4561205"/>
                  </a:lnTo>
                  <a:close/>
                </a:path>
                <a:path w="4907280" h="5878830">
                  <a:moveTo>
                    <a:pt x="3340798" y="1540789"/>
                  </a:moveTo>
                  <a:lnTo>
                    <a:pt x="3337852" y="1493367"/>
                  </a:lnTo>
                  <a:lnTo>
                    <a:pt x="3329254" y="1447711"/>
                  </a:lnTo>
                  <a:lnTo>
                    <a:pt x="3315360" y="1404162"/>
                  </a:lnTo>
                  <a:lnTo>
                    <a:pt x="3296513" y="1363078"/>
                  </a:lnTo>
                  <a:lnTo>
                    <a:pt x="3273082" y="1324825"/>
                  </a:lnTo>
                  <a:lnTo>
                    <a:pt x="3245408" y="1289735"/>
                  </a:lnTo>
                  <a:lnTo>
                    <a:pt x="3213849" y="1258189"/>
                  </a:lnTo>
                  <a:lnTo>
                    <a:pt x="3178759" y="1230515"/>
                  </a:lnTo>
                  <a:lnTo>
                    <a:pt x="3140506" y="1207084"/>
                  </a:lnTo>
                  <a:lnTo>
                    <a:pt x="3099422" y="1188237"/>
                  </a:lnTo>
                  <a:lnTo>
                    <a:pt x="3055874" y="1174343"/>
                  </a:lnTo>
                  <a:lnTo>
                    <a:pt x="3010217" y="1165745"/>
                  </a:lnTo>
                  <a:lnTo>
                    <a:pt x="2962795" y="1162799"/>
                  </a:lnTo>
                  <a:lnTo>
                    <a:pt x="2915386" y="1165745"/>
                  </a:lnTo>
                  <a:lnTo>
                    <a:pt x="2869730" y="1174343"/>
                  </a:lnTo>
                  <a:lnTo>
                    <a:pt x="2826181" y="1188237"/>
                  </a:lnTo>
                  <a:lnTo>
                    <a:pt x="2785097" y="1207084"/>
                  </a:lnTo>
                  <a:lnTo>
                    <a:pt x="2746845" y="1230515"/>
                  </a:lnTo>
                  <a:lnTo>
                    <a:pt x="2711754" y="1258189"/>
                  </a:lnTo>
                  <a:lnTo>
                    <a:pt x="2680195" y="1289735"/>
                  </a:lnTo>
                  <a:lnTo>
                    <a:pt x="2652522" y="1324825"/>
                  </a:lnTo>
                  <a:lnTo>
                    <a:pt x="2629090" y="1363078"/>
                  </a:lnTo>
                  <a:lnTo>
                    <a:pt x="2610243" y="1404162"/>
                  </a:lnTo>
                  <a:lnTo>
                    <a:pt x="2596337" y="1447711"/>
                  </a:lnTo>
                  <a:lnTo>
                    <a:pt x="2587739" y="1493367"/>
                  </a:lnTo>
                  <a:lnTo>
                    <a:pt x="2584793" y="1540789"/>
                  </a:lnTo>
                  <a:lnTo>
                    <a:pt x="2587739" y="1588198"/>
                  </a:lnTo>
                  <a:lnTo>
                    <a:pt x="2596337" y="1633855"/>
                  </a:lnTo>
                  <a:lnTo>
                    <a:pt x="2610243" y="1677403"/>
                  </a:lnTo>
                  <a:lnTo>
                    <a:pt x="2629090" y="1718487"/>
                  </a:lnTo>
                  <a:lnTo>
                    <a:pt x="2652522" y="1756752"/>
                  </a:lnTo>
                  <a:lnTo>
                    <a:pt x="2680195" y="1791830"/>
                  </a:lnTo>
                  <a:lnTo>
                    <a:pt x="2711754" y="1823389"/>
                  </a:lnTo>
                  <a:lnTo>
                    <a:pt x="2746845" y="1851063"/>
                  </a:lnTo>
                  <a:lnTo>
                    <a:pt x="2785097" y="1874494"/>
                  </a:lnTo>
                  <a:lnTo>
                    <a:pt x="2826181" y="1893341"/>
                  </a:lnTo>
                  <a:lnTo>
                    <a:pt x="2869730" y="1907247"/>
                  </a:lnTo>
                  <a:lnTo>
                    <a:pt x="2915386" y="1915845"/>
                  </a:lnTo>
                  <a:lnTo>
                    <a:pt x="2962795" y="1918792"/>
                  </a:lnTo>
                  <a:lnTo>
                    <a:pt x="3010217" y="1915845"/>
                  </a:lnTo>
                  <a:lnTo>
                    <a:pt x="3055874" y="1907247"/>
                  </a:lnTo>
                  <a:lnTo>
                    <a:pt x="3099422" y="1893341"/>
                  </a:lnTo>
                  <a:lnTo>
                    <a:pt x="3140506" y="1874494"/>
                  </a:lnTo>
                  <a:lnTo>
                    <a:pt x="3178759" y="1851063"/>
                  </a:lnTo>
                  <a:lnTo>
                    <a:pt x="3213849" y="1823389"/>
                  </a:lnTo>
                  <a:lnTo>
                    <a:pt x="3245408" y="1791830"/>
                  </a:lnTo>
                  <a:lnTo>
                    <a:pt x="3273082" y="1756752"/>
                  </a:lnTo>
                  <a:lnTo>
                    <a:pt x="3296513" y="1718487"/>
                  </a:lnTo>
                  <a:lnTo>
                    <a:pt x="3315360" y="1677403"/>
                  </a:lnTo>
                  <a:lnTo>
                    <a:pt x="3329254" y="1633855"/>
                  </a:lnTo>
                  <a:lnTo>
                    <a:pt x="3337852" y="1588198"/>
                  </a:lnTo>
                  <a:lnTo>
                    <a:pt x="3340798" y="1540789"/>
                  </a:lnTo>
                  <a:close/>
                </a:path>
                <a:path w="4907280" h="5878830">
                  <a:moveTo>
                    <a:pt x="4118406" y="2595600"/>
                  </a:moveTo>
                  <a:lnTo>
                    <a:pt x="4115460" y="2548191"/>
                  </a:lnTo>
                  <a:lnTo>
                    <a:pt x="4106862" y="2502535"/>
                  </a:lnTo>
                  <a:lnTo>
                    <a:pt x="4092956" y="2458986"/>
                  </a:lnTo>
                  <a:lnTo>
                    <a:pt x="4074109" y="2417902"/>
                  </a:lnTo>
                  <a:lnTo>
                    <a:pt x="4050677" y="2379649"/>
                  </a:lnTo>
                  <a:lnTo>
                    <a:pt x="4023004" y="2344559"/>
                  </a:lnTo>
                  <a:lnTo>
                    <a:pt x="3991445" y="2313000"/>
                  </a:lnTo>
                  <a:lnTo>
                    <a:pt x="3956367" y="2285339"/>
                  </a:lnTo>
                  <a:lnTo>
                    <a:pt x="3918102" y="2261895"/>
                  </a:lnTo>
                  <a:lnTo>
                    <a:pt x="3877018" y="2243061"/>
                  </a:lnTo>
                  <a:lnTo>
                    <a:pt x="3833469" y="2229154"/>
                  </a:lnTo>
                  <a:lnTo>
                    <a:pt x="3787813" y="2220557"/>
                  </a:lnTo>
                  <a:lnTo>
                    <a:pt x="3740404" y="2217610"/>
                  </a:lnTo>
                  <a:lnTo>
                    <a:pt x="3692982" y="2220557"/>
                  </a:lnTo>
                  <a:lnTo>
                    <a:pt x="3647325" y="2229154"/>
                  </a:lnTo>
                  <a:lnTo>
                    <a:pt x="3603777" y="2243061"/>
                  </a:lnTo>
                  <a:lnTo>
                    <a:pt x="3562705" y="2261895"/>
                  </a:lnTo>
                  <a:lnTo>
                    <a:pt x="3524440" y="2285339"/>
                  </a:lnTo>
                  <a:lnTo>
                    <a:pt x="3489350" y="2313000"/>
                  </a:lnTo>
                  <a:lnTo>
                    <a:pt x="3457803" y="2344559"/>
                  </a:lnTo>
                  <a:lnTo>
                    <a:pt x="3430130" y="2379649"/>
                  </a:lnTo>
                  <a:lnTo>
                    <a:pt x="3406686" y="2417902"/>
                  </a:lnTo>
                  <a:lnTo>
                    <a:pt x="3387839" y="2458986"/>
                  </a:lnTo>
                  <a:lnTo>
                    <a:pt x="3373945" y="2502535"/>
                  </a:lnTo>
                  <a:lnTo>
                    <a:pt x="3365347" y="2548191"/>
                  </a:lnTo>
                  <a:lnTo>
                    <a:pt x="3362401" y="2595600"/>
                  </a:lnTo>
                  <a:lnTo>
                    <a:pt x="3365347" y="2643022"/>
                  </a:lnTo>
                  <a:lnTo>
                    <a:pt x="3373945" y="2688679"/>
                  </a:lnTo>
                  <a:lnTo>
                    <a:pt x="3387839" y="2732227"/>
                  </a:lnTo>
                  <a:lnTo>
                    <a:pt x="3406686" y="2773311"/>
                  </a:lnTo>
                  <a:lnTo>
                    <a:pt x="3430130" y="2811564"/>
                  </a:lnTo>
                  <a:lnTo>
                    <a:pt x="3457803" y="2846654"/>
                  </a:lnTo>
                  <a:lnTo>
                    <a:pt x="3489350" y="2878213"/>
                  </a:lnTo>
                  <a:lnTo>
                    <a:pt x="3524440" y="2905887"/>
                  </a:lnTo>
                  <a:lnTo>
                    <a:pt x="3562705" y="2929318"/>
                  </a:lnTo>
                  <a:lnTo>
                    <a:pt x="3603777" y="2948165"/>
                  </a:lnTo>
                  <a:lnTo>
                    <a:pt x="3647325" y="2962059"/>
                  </a:lnTo>
                  <a:lnTo>
                    <a:pt x="3692982" y="2970657"/>
                  </a:lnTo>
                  <a:lnTo>
                    <a:pt x="3740404" y="2973603"/>
                  </a:lnTo>
                  <a:lnTo>
                    <a:pt x="3787813" y="2970657"/>
                  </a:lnTo>
                  <a:lnTo>
                    <a:pt x="3833469" y="2962059"/>
                  </a:lnTo>
                  <a:lnTo>
                    <a:pt x="3877018" y="2948165"/>
                  </a:lnTo>
                  <a:lnTo>
                    <a:pt x="3918102" y="2929318"/>
                  </a:lnTo>
                  <a:lnTo>
                    <a:pt x="3956367" y="2905887"/>
                  </a:lnTo>
                  <a:lnTo>
                    <a:pt x="3991445" y="2878213"/>
                  </a:lnTo>
                  <a:lnTo>
                    <a:pt x="4023004" y="2846654"/>
                  </a:lnTo>
                  <a:lnTo>
                    <a:pt x="4050677" y="2811564"/>
                  </a:lnTo>
                  <a:lnTo>
                    <a:pt x="4074109" y="2773311"/>
                  </a:lnTo>
                  <a:lnTo>
                    <a:pt x="4092956" y="2732227"/>
                  </a:lnTo>
                  <a:lnTo>
                    <a:pt x="4106862" y="2688679"/>
                  </a:lnTo>
                  <a:lnTo>
                    <a:pt x="4115460" y="2643022"/>
                  </a:lnTo>
                  <a:lnTo>
                    <a:pt x="4118406" y="2595600"/>
                  </a:lnTo>
                  <a:close/>
                </a:path>
                <a:path w="4907280" h="5878830">
                  <a:moveTo>
                    <a:pt x="4510798" y="5500802"/>
                  </a:moveTo>
                  <a:lnTo>
                    <a:pt x="4507852" y="5453392"/>
                  </a:lnTo>
                  <a:lnTo>
                    <a:pt x="4499254" y="5407723"/>
                  </a:lnTo>
                  <a:lnTo>
                    <a:pt x="4485360" y="5364175"/>
                  </a:lnTo>
                  <a:lnTo>
                    <a:pt x="4466514" y="5323103"/>
                  </a:lnTo>
                  <a:lnTo>
                    <a:pt x="4443082" y="5284838"/>
                  </a:lnTo>
                  <a:lnTo>
                    <a:pt x="4415409" y="5249761"/>
                  </a:lnTo>
                  <a:lnTo>
                    <a:pt x="4383849" y="5218201"/>
                  </a:lnTo>
                  <a:lnTo>
                    <a:pt x="4348759" y="5190528"/>
                  </a:lnTo>
                  <a:lnTo>
                    <a:pt x="4310507" y="5167096"/>
                  </a:lnTo>
                  <a:lnTo>
                    <a:pt x="4269422" y="5148250"/>
                  </a:lnTo>
                  <a:lnTo>
                    <a:pt x="4225874" y="5134356"/>
                  </a:lnTo>
                  <a:lnTo>
                    <a:pt x="4180217" y="5125758"/>
                  </a:lnTo>
                  <a:lnTo>
                    <a:pt x="4132796" y="5122811"/>
                  </a:lnTo>
                  <a:lnTo>
                    <a:pt x="4085386" y="5125758"/>
                  </a:lnTo>
                  <a:lnTo>
                    <a:pt x="4039730" y="5134356"/>
                  </a:lnTo>
                  <a:lnTo>
                    <a:pt x="3996182" y="5148250"/>
                  </a:lnTo>
                  <a:lnTo>
                    <a:pt x="3955097" y="5167096"/>
                  </a:lnTo>
                  <a:lnTo>
                    <a:pt x="3916845" y="5190528"/>
                  </a:lnTo>
                  <a:lnTo>
                    <a:pt x="3881755" y="5218201"/>
                  </a:lnTo>
                  <a:lnTo>
                    <a:pt x="3850195" y="5249761"/>
                  </a:lnTo>
                  <a:lnTo>
                    <a:pt x="3822522" y="5284838"/>
                  </a:lnTo>
                  <a:lnTo>
                    <a:pt x="3799090" y="5323103"/>
                  </a:lnTo>
                  <a:lnTo>
                    <a:pt x="3780244" y="5364175"/>
                  </a:lnTo>
                  <a:lnTo>
                    <a:pt x="3766337" y="5407723"/>
                  </a:lnTo>
                  <a:lnTo>
                    <a:pt x="3757739" y="5453392"/>
                  </a:lnTo>
                  <a:lnTo>
                    <a:pt x="3754793" y="5500802"/>
                  </a:lnTo>
                  <a:lnTo>
                    <a:pt x="3757739" y="5548223"/>
                  </a:lnTo>
                  <a:lnTo>
                    <a:pt x="3766337" y="5593880"/>
                  </a:lnTo>
                  <a:lnTo>
                    <a:pt x="3780244" y="5637428"/>
                  </a:lnTo>
                  <a:lnTo>
                    <a:pt x="3799090" y="5678500"/>
                  </a:lnTo>
                  <a:lnTo>
                    <a:pt x="3822522" y="5716765"/>
                  </a:lnTo>
                  <a:lnTo>
                    <a:pt x="3850195" y="5751855"/>
                  </a:lnTo>
                  <a:lnTo>
                    <a:pt x="3881755" y="5783402"/>
                  </a:lnTo>
                  <a:lnTo>
                    <a:pt x="3916845" y="5811075"/>
                  </a:lnTo>
                  <a:lnTo>
                    <a:pt x="3955097" y="5834519"/>
                  </a:lnTo>
                  <a:lnTo>
                    <a:pt x="3996182" y="5853366"/>
                  </a:lnTo>
                  <a:lnTo>
                    <a:pt x="4039730" y="5867260"/>
                  </a:lnTo>
                  <a:lnTo>
                    <a:pt x="4085386" y="5875858"/>
                  </a:lnTo>
                  <a:lnTo>
                    <a:pt x="4132796" y="5878804"/>
                  </a:lnTo>
                  <a:lnTo>
                    <a:pt x="4180217" y="5875858"/>
                  </a:lnTo>
                  <a:lnTo>
                    <a:pt x="4225874" y="5867260"/>
                  </a:lnTo>
                  <a:lnTo>
                    <a:pt x="4269422" y="5853366"/>
                  </a:lnTo>
                  <a:lnTo>
                    <a:pt x="4310507" y="5834519"/>
                  </a:lnTo>
                  <a:lnTo>
                    <a:pt x="4348759" y="5811075"/>
                  </a:lnTo>
                  <a:lnTo>
                    <a:pt x="4383849" y="5783402"/>
                  </a:lnTo>
                  <a:lnTo>
                    <a:pt x="4415409" y="5751855"/>
                  </a:lnTo>
                  <a:lnTo>
                    <a:pt x="4443082" y="5716765"/>
                  </a:lnTo>
                  <a:lnTo>
                    <a:pt x="4466514" y="5678500"/>
                  </a:lnTo>
                  <a:lnTo>
                    <a:pt x="4485360" y="5637428"/>
                  </a:lnTo>
                  <a:lnTo>
                    <a:pt x="4499254" y="5593880"/>
                  </a:lnTo>
                  <a:lnTo>
                    <a:pt x="4507852" y="5548223"/>
                  </a:lnTo>
                  <a:lnTo>
                    <a:pt x="4510798" y="5500802"/>
                  </a:lnTo>
                  <a:close/>
                </a:path>
                <a:path w="4907280" h="5878830">
                  <a:moveTo>
                    <a:pt x="4546803" y="802792"/>
                  </a:moveTo>
                  <a:lnTo>
                    <a:pt x="4543857" y="755383"/>
                  </a:lnTo>
                  <a:lnTo>
                    <a:pt x="4535259" y="709726"/>
                  </a:lnTo>
                  <a:lnTo>
                    <a:pt x="4521365" y="666178"/>
                  </a:lnTo>
                  <a:lnTo>
                    <a:pt x="4502518" y="625094"/>
                  </a:lnTo>
                  <a:lnTo>
                    <a:pt x="4479074" y="586841"/>
                  </a:lnTo>
                  <a:lnTo>
                    <a:pt x="4451401" y="551751"/>
                  </a:lnTo>
                  <a:lnTo>
                    <a:pt x="4419841" y="520192"/>
                  </a:lnTo>
                  <a:lnTo>
                    <a:pt x="4384764" y="492531"/>
                  </a:lnTo>
                  <a:lnTo>
                    <a:pt x="4346499" y="469087"/>
                  </a:lnTo>
                  <a:lnTo>
                    <a:pt x="4305427" y="450253"/>
                  </a:lnTo>
                  <a:lnTo>
                    <a:pt x="4261878" y="436346"/>
                  </a:lnTo>
                  <a:lnTo>
                    <a:pt x="4216222" y="427748"/>
                  </a:lnTo>
                  <a:lnTo>
                    <a:pt x="4168800" y="424802"/>
                  </a:lnTo>
                  <a:lnTo>
                    <a:pt x="4121391" y="427748"/>
                  </a:lnTo>
                  <a:lnTo>
                    <a:pt x="4075722" y="436346"/>
                  </a:lnTo>
                  <a:lnTo>
                    <a:pt x="4032186" y="450253"/>
                  </a:lnTo>
                  <a:lnTo>
                    <a:pt x="3991102" y="469087"/>
                  </a:lnTo>
                  <a:lnTo>
                    <a:pt x="3952837" y="492531"/>
                  </a:lnTo>
                  <a:lnTo>
                    <a:pt x="3917759" y="520192"/>
                  </a:lnTo>
                  <a:lnTo>
                    <a:pt x="3886200" y="551751"/>
                  </a:lnTo>
                  <a:lnTo>
                    <a:pt x="3858526" y="586841"/>
                  </a:lnTo>
                  <a:lnTo>
                    <a:pt x="3835082" y="625094"/>
                  </a:lnTo>
                  <a:lnTo>
                    <a:pt x="3816248" y="666178"/>
                  </a:lnTo>
                  <a:lnTo>
                    <a:pt x="3802342" y="709726"/>
                  </a:lnTo>
                  <a:lnTo>
                    <a:pt x="3793744" y="755383"/>
                  </a:lnTo>
                  <a:lnTo>
                    <a:pt x="3790797" y="802792"/>
                  </a:lnTo>
                  <a:lnTo>
                    <a:pt x="3793744" y="850214"/>
                  </a:lnTo>
                  <a:lnTo>
                    <a:pt x="3802342" y="895870"/>
                  </a:lnTo>
                  <a:lnTo>
                    <a:pt x="3816248" y="939419"/>
                  </a:lnTo>
                  <a:lnTo>
                    <a:pt x="3835082" y="980503"/>
                  </a:lnTo>
                  <a:lnTo>
                    <a:pt x="3858526" y="1018755"/>
                  </a:lnTo>
                  <a:lnTo>
                    <a:pt x="3886200" y="1053846"/>
                  </a:lnTo>
                  <a:lnTo>
                    <a:pt x="3917759" y="1085405"/>
                  </a:lnTo>
                  <a:lnTo>
                    <a:pt x="3952837" y="1113078"/>
                  </a:lnTo>
                  <a:lnTo>
                    <a:pt x="3991102" y="1136510"/>
                  </a:lnTo>
                  <a:lnTo>
                    <a:pt x="4032186" y="1155357"/>
                  </a:lnTo>
                  <a:lnTo>
                    <a:pt x="4075722" y="1169250"/>
                  </a:lnTo>
                  <a:lnTo>
                    <a:pt x="4121391" y="1177848"/>
                  </a:lnTo>
                  <a:lnTo>
                    <a:pt x="4168800" y="1180795"/>
                  </a:lnTo>
                  <a:lnTo>
                    <a:pt x="4216222" y="1177848"/>
                  </a:lnTo>
                  <a:lnTo>
                    <a:pt x="4261878" y="1169250"/>
                  </a:lnTo>
                  <a:lnTo>
                    <a:pt x="4305427" y="1155357"/>
                  </a:lnTo>
                  <a:lnTo>
                    <a:pt x="4346499" y="1136510"/>
                  </a:lnTo>
                  <a:lnTo>
                    <a:pt x="4384764" y="1113078"/>
                  </a:lnTo>
                  <a:lnTo>
                    <a:pt x="4419841" y="1085405"/>
                  </a:lnTo>
                  <a:lnTo>
                    <a:pt x="4451401" y="1053846"/>
                  </a:lnTo>
                  <a:lnTo>
                    <a:pt x="4479074" y="1018755"/>
                  </a:lnTo>
                  <a:lnTo>
                    <a:pt x="4502518" y="980503"/>
                  </a:lnTo>
                  <a:lnTo>
                    <a:pt x="4521365" y="939419"/>
                  </a:lnTo>
                  <a:lnTo>
                    <a:pt x="4535259" y="895870"/>
                  </a:lnTo>
                  <a:lnTo>
                    <a:pt x="4543857" y="850214"/>
                  </a:lnTo>
                  <a:lnTo>
                    <a:pt x="4546803" y="802792"/>
                  </a:lnTo>
                  <a:close/>
                </a:path>
                <a:path w="4907280" h="5878830">
                  <a:moveTo>
                    <a:pt x="4906810" y="3880789"/>
                  </a:moveTo>
                  <a:lnTo>
                    <a:pt x="4903863" y="3833368"/>
                  </a:lnTo>
                  <a:lnTo>
                    <a:pt x="4895253" y="3787711"/>
                  </a:lnTo>
                  <a:lnTo>
                    <a:pt x="4881359" y="3744163"/>
                  </a:lnTo>
                  <a:lnTo>
                    <a:pt x="4862512" y="3703078"/>
                  </a:lnTo>
                  <a:lnTo>
                    <a:pt x="4839081" y="3664826"/>
                  </a:lnTo>
                  <a:lnTo>
                    <a:pt x="4811407" y="3629736"/>
                  </a:lnTo>
                  <a:lnTo>
                    <a:pt x="4779848" y="3598189"/>
                  </a:lnTo>
                  <a:lnTo>
                    <a:pt x="4744758" y="3570516"/>
                  </a:lnTo>
                  <a:lnTo>
                    <a:pt x="4706505" y="3547084"/>
                  </a:lnTo>
                  <a:lnTo>
                    <a:pt x="4665421" y="3528237"/>
                  </a:lnTo>
                  <a:lnTo>
                    <a:pt x="4621873" y="3514344"/>
                  </a:lnTo>
                  <a:lnTo>
                    <a:pt x="4576216" y="3505746"/>
                  </a:lnTo>
                  <a:lnTo>
                    <a:pt x="4528807" y="3502799"/>
                  </a:lnTo>
                  <a:lnTo>
                    <a:pt x="4481385" y="3505746"/>
                  </a:lnTo>
                  <a:lnTo>
                    <a:pt x="4435729" y="3514344"/>
                  </a:lnTo>
                  <a:lnTo>
                    <a:pt x="4392180" y="3528237"/>
                  </a:lnTo>
                  <a:lnTo>
                    <a:pt x="4351096" y="3547084"/>
                  </a:lnTo>
                  <a:lnTo>
                    <a:pt x="4312844" y="3570516"/>
                  </a:lnTo>
                  <a:lnTo>
                    <a:pt x="4277753" y="3598189"/>
                  </a:lnTo>
                  <a:lnTo>
                    <a:pt x="4246194" y="3629736"/>
                  </a:lnTo>
                  <a:lnTo>
                    <a:pt x="4218521" y="3664826"/>
                  </a:lnTo>
                  <a:lnTo>
                    <a:pt x="4195089" y="3703078"/>
                  </a:lnTo>
                  <a:lnTo>
                    <a:pt x="4176242" y="3744163"/>
                  </a:lnTo>
                  <a:lnTo>
                    <a:pt x="4162348" y="3787711"/>
                  </a:lnTo>
                  <a:lnTo>
                    <a:pt x="4153738" y="3833368"/>
                  </a:lnTo>
                  <a:lnTo>
                    <a:pt x="4150804" y="3880789"/>
                  </a:lnTo>
                  <a:lnTo>
                    <a:pt x="4153738" y="3928199"/>
                  </a:lnTo>
                  <a:lnTo>
                    <a:pt x="4162348" y="3973855"/>
                  </a:lnTo>
                  <a:lnTo>
                    <a:pt x="4176242" y="4017403"/>
                  </a:lnTo>
                  <a:lnTo>
                    <a:pt x="4195089" y="4058488"/>
                  </a:lnTo>
                  <a:lnTo>
                    <a:pt x="4218521" y="4096740"/>
                  </a:lnTo>
                  <a:lnTo>
                    <a:pt x="4246194" y="4131830"/>
                  </a:lnTo>
                  <a:lnTo>
                    <a:pt x="4277753" y="4163390"/>
                  </a:lnTo>
                  <a:lnTo>
                    <a:pt x="4312844" y="4191063"/>
                  </a:lnTo>
                  <a:lnTo>
                    <a:pt x="4351096" y="4214495"/>
                  </a:lnTo>
                  <a:lnTo>
                    <a:pt x="4392180" y="4233342"/>
                  </a:lnTo>
                  <a:lnTo>
                    <a:pt x="4435729" y="4247248"/>
                  </a:lnTo>
                  <a:lnTo>
                    <a:pt x="4481385" y="4255846"/>
                  </a:lnTo>
                  <a:lnTo>
                    <a:pt x="4528807" y="4258792"/>
                  </a:lnTo>
                  <a:lnTo>
                    <a:pt x="4576216" y="4255846"/>
                  </a:lnTo>
                  <a:lnTo>
                    <a:pt x="4621873" y="4247248"/>
                  </a:lnTo>
                  <a:lnTo>
                    <a:pt x="4665421" y="4233342"/>
                  </a:lnTo>
                  <a:lnTo>
                    <a:pt x="4706505" y="4214495"/>
                  </a:lnTo>
                  <a:lnTo>
                    <a:pt x="4744758" y="4191063"/>
                  </a:lnTo>
                  <a:lnTo>
                    <a:pt x="4779848" y="4163390"/>
                  </a:lnTo>
                  <a:lnTo>
                    <a:pt x="4811407" y="4131830"/>
                  </a:lnTo>
                  <a:lnTo>
                    <a:pt x="4839081" y="4096740"/>
                  </a:lnTo>
                  <a:lnTo>
                    <a:pt x="4862512" y="4058488"/>
                  </a:lnTo>
                  <a:lnTo>
                    <a:pt x="4881359" y="4017403"/>
                  </a:lnTo>
                  <a:lnTo>
                    <a:pt x="4895253" y="3973855"/>
                  </a:lnTo>
                  <a:lnTo>
                    <a:pt x="4903863" y="3928199"/>
                  </a:lnTo>
                  <a:lnTo>
                    <a:pt x="4906810" y="38807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4500" y="153592"/>
            <a:ext cx="483234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Trade Gothic Next LT Pro"/>
                <a:cs typeface="Trade Gothic Next LT Pro"/>
              </a:rPr>
              <a:t>Kort</a:t>
            </a:r>
            <a:r>
              <a:rPr sz="1100" b="1" spc="10" dirty="0">
                <a:latin typeface="Trade Gothic Next LT Pro"/>
                <a:cs typeface="Trade Gothic Next LT Pro"/>
              </a:rPr>
              <a:t> </a:t>
            </a:r>
            <a:r>
              <a:rPr sz="1100" b="1" spc="-25" dirty="0">
                <a:latin typeface="Trade Gothic Next LT Pro"/>
                <a:cs typeface="Trade Gothic Next LT Pro"/>
              </a:rPr>
              <a:t>19</a:t>
            </a:r>
            <a:endParaRPr sz="1100">
              <a:latin typeface="Trade Gothic Next LT Pro"/>
              <a:cs typeface="Trade Gothic Next LT Pr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40"/>
              </a:spcBef>
            </a:pPr>
            <a:fld id="{81D60167-4931-47E6-BA6A-407CBD079E47}" type="slidenum">
              <a:rPr spc="-25" dirty="0"/>
              <a:t>41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133</Words>
  <Application>Microsoft Office PowerPoint</Application>
  <PresentationFormat>Brugerdefineret</PresentationFormat>
  <Paragraphs>72</Paragraphs>
  <Slides>41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41</vt:i4>
      </vt:variant>
    </vt:vector>
  </HeadingPairs>
  <TitlesOfParts>
    <vt:vector size="45" baseType="lpstr">
      <vt:lpstr>Calibri</vt:lpstr>
      <vt:lpstr>Trade Gothic Next LT Pro</vt:lpstr>
      <vt:lpstr>Trade Gothic Next SR Pro</vt:lpstr>
      <vt:lpstr>Office Theme</vt:lpstr>
      <vt:lpstr>Øvelse 1 Prikkort 1 til 5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Øvelse 2 Prikkort 6 og 7</vt:lpstr>
      <vt:lpstr>PowerPoint-præsentation</vt:lpstr>
      <vt:lpstr>PowerPoint-præsentation</vt:lpstr>
      <vt:lpstr>PowerPoint-præsentation</vt:lpstr>
      <vt:lpstr>PowerPoint-præsentation</vt:lpstr>
      <vt:lpstr>Øvelse 3 Prikkort 8 til 19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Øvelse 1 Prikkort 1 til 5</dc:title>
  <dc:creator>Kathrine</dc:creator>
  <cp:lastModifiedBy>Pia Fuglevig</cp:lastModifiedBy>
  <cp:revision>1</cp:revision>
  <dcterms:created xsi:type="dcterms:W3CDTF">2023-06-26T08:19:01Z</dcterms:created>
  <dcterms:modified xsi:type="dcterms:W3CDTF">2025-07-08T13:25:01Z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2023-06-01T00:00:00Z</vt:filetime>
  </property>
  <property fmtid="{D5CDD505-2E9C-101B-9397-08002B2CF9AE}" pid="3" name="Creator">
    <vt:lpwstr>Adobe InDesign 16.0 (Macintosh)</vt:lpwstr>
  </property>
  <property fmtid="{D5CDD505-2E9C-101B-9397-08002B2CF9AE}" pid="4" name="LastSaved">
    <vt:filetime>2023-06-26T00:00:00Z</vt:filetime>
  </property>
  <property fmtid="{D5CDD505-2E9C-101B-9397-08002B2CF9AE}" pid="5" name="Producer">
    <vt:lpwstr>Adobe PDF Library 15.0</vt:lpwstr>
  </property>
</Properties>
</file>