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613900" cy="7562850"/>
  <p:notesSz cx="96139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228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1042" y="2344483"/>
            <a:ext cx="8171815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42085" y="4235196"/>
            <a:ext cx="672973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0695" y="1739455"/>
            <a:ext cx="4182046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51158" y="1739455"/>
            <a:ext cx="4182046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457200"/>
            <a:ext cx="8697595" cy="6645909"/>
          </a:xfrm>
          <a:custGeom>
            <a:avLst/>
            <a:gdLst/>
            <a:ahLst/>
            <a:cxnLst/>
            <a:rect l="l" t="t" r="r" b="b"/>
            <a:pathLst>
              <a:path w="8697595" h="6645909">
                <a:moveTo>
                  <a:pt x="8697595" y="0"/>
                </a:moveTo>
                <a:lnTo>
                  <a:pt x="0" y="0"/>
                </a:lnTo>
                <a:lnTo>
                  <a:pt x="0" y="6645605"/>
                </a:lnTo>
                <a:lnTo>
                  <a:pt x="8697595" y="6645605"/>
                </a:lnTo>
                <a:lnTo>
                  <a:pt x="8697595" y="0"/>
                </a:lnTo>
                <a:close/>
              </a:path>
            </a:pathLst>
          </a:custGeom>
          <a:solidFill>
            <a:srgbClr val="EEEC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200" y="457207"/>
            <a:ext cx="1080135" cy="393700"/>
          </a:xfrm>
          <a:custGeom>
            <a:avLst/>
            <a:gdLst/>
            <a:ahLst/>
            <a:cxnLst/>
            <a:rect l="l" t="t" r="r" b="b"/>
            <a:pathLst>
              <a:path w="1080135" h="393700">
                <a:moveTo>
                  <a:pt x="1079995" y="0"/>
                </a:moveTo>
                <a:lnTo>
                  <a:pt x="0" y="0"/>
                </a:lnTo>
                <a:lnTo>
                  <a:pt x="0" y="393661"/>
                </a:lnTo>
                <a:lnTo>
                  <a:pt x="1007999" y="393661"/>
                </a:lnTo>
                <a:lnTo>
                  <a:pt x="1036023" y="388004"/>
                </a:lnTo>
                <a:lnTo>
                  <a:pt x="1058908" y="372575"/>
                </a:lnTo>
                <a:lnTo>
                  <a:pt x="1074337" y="349690"/>
                </a:lnTo>
                <a:lnTo>
                  <a:pt x="1079995" y="321665"/>
                </a:lnTo>
                <a:lnTo>
                  <a:pt x="1079995" y="0"/>
                </a:lnTo>
                <a:close/>
              </a:path>
            </a:pathLst>
          </a:custGeom>
          <a:solidFill>
            <a:srgbClr val="A3A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60375" y="460375"/>
            <a:ext cx="8691245" cy="6639559"/>
          </a:xfrm>
          <a:custGeom>
            <a:avLst/>
            <a:gdLst/>
            <a:ahLst/>
            <a:cxnLst/>
            <a:rect l="l" t="t" r="r" b="b"/>
            <a:pathLst>
              <a:path w="8691245" h="6639559">
                <a:moveTo>
                  <a:pt x="0" y="6639255"/>
                </a:moveTo>
                <a:lnTo>
                  <a:pt x="8691245" y="6639255"/>
                </a:lnTo>
                <a:lnTo>
                  <a:pt x="8691245" y="0"/>
                </a:lnTo>
                <a:lnTo>
                  <a:pt x="0" y="0"/>
                </a:lnTo>
                <a:lnTo>
                  <a:pt x="0" y="6639255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74744" y="1776332"/>
            <a:ext cx="4664410" cy="2520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0695" y="1739455"/>
            <a:ext cx="865251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68726" y="7033450"/>
            <a:ext cx="307644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0695" y="7033450"/>
            <a:ext cx="221119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716872" y="7233790"/>
            <a:ext cx="191135" cy="137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249" y="518673"/>
            <a:ext cx="7683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Kapitel</a:t>
            </a:r>
            <a:r>
              <a:rPr sz="1450" b="1" spc="145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 </a:t>
            </a:r>
            <a:r>
              <a:rPr sz="1450" b="1" spc="-50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1</a:t>
            </a:r>
            <a:endParaRPr sz="1450">
              <a:latin typeface="Trade Gothic Next SR Pro"/>
              <a:cs typeface="Trade Gothic Next SR Pr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60899" y="6687901"/>
            <a:ext cx="1973580" cy="282575"/>
            <a:chOff x="6960899" y="6687901"/>
            <a:chExt cx="1973580" cy="282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9476" y="6828472"/>
              <a:ext cx="1414937" cy="1417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441629" y="126"/>
                  </a:moveTo>
                  <a:lnTo>
                    <a:pt x="364680" y="114"/>
                  </a:lnTo>
                  <a:lnTo>
                    <a:pt x="294982" y="98958"/>
                  </a:lnTo>
                  <a:lnTo>
                    <a:pt x="295567" y="126"/>
                  </a:lnTo>
                  <a:lnTo>
                    <a:pt x="221373" y="0"/>
                  </a:lnTo>
                  <a:lnTo>
                    <a:pt x="0" y="242493"/>
                  </a:lnTo>
                  <a:lnTo>
                    <a:pt x="126060" y="242493"/>
                  </a:lnTo>
                  <a:lnTo>
                    <a:pt x="217246" y="142697"/>
                  </a:lnTo>
                  <a:lnTo>
                    <a:pt x="217131" y="243077"/>
                  </a:lnTo>
                  <a:lnTo>
                    <a:pt x="291744" y="243204"/>
                  </a:lnTo>
                  <a:lnTo>
                    <a:pt x="362775" y="143878"/>
                  </a:lnTo>
                  <a:lnTo>
                    <a:pt x="362305" y="243077"/>
                  </a:lnTo>
                  <a:lnTo>
                    <a:pt x="441032" y="242493"/>
                  </a:lnTo>
                  <a:lnTo>
                    <a:pt x="441629" y="126"/>
                  </a:lnTo>
                  <a:close/>
                </a:path>
              </a:pathLst>
            </a:custGeom>
            <a:solidFill>
              <a:srgbClr val="E63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0" y="242493"/>
                  </a:moveTo>
                  <a:lnTo>
                    <a:pt x="221373" y="0"/>
                  </a:lnTo>
                  <a:lnTo>
                    <a:pt x="295567" y="126"/>
                  </a:lnTo>
                  <a:lnTo>
                    <a:pt x="294982" y="98958"/>
                  </a:lnTo>
                  <a:lnTo>
                    <a:pt x="364680" y="114"/>
                  </a:lnTo>
                  <a:lnTo>
                    <a:pt x="441629" y="126"/>
                  </a:lnTo>
                  <a:lnTo>
                    <a:pt x="441032" y="242493"/>
                  </a:lnTo>
                  <a:lnTo>
                    <a:pt x="362305" y="243077"/>
                  </a:lnTo>
                  <a:lnTo>
                    <a:pt x="362775" y="143878"/>
                  </a:lnTo>
                  <a:lnTo>
                    <a:pt x="291744" y="243204"/>
                  </a:lnTo>
                  <a:lnTo>
                    <a:pt x="217131" y="243077"/>
                  </a:lnTo>
                  <a:lnTo>
                    <a:pt x="217246" y="142697"/>
                  </a:lnTo>
                  <a:lnTo>
                    <a:pt x="126060" y="242493"/>
                  </a:lnTo>
                  <a:lnTo>
                    <a:pt x="0" y="242493"/>
                  </a:lnTo>
                  <a:close/>
                </a:path>
              </a:pathLst>
            </a:custGeom>
            <a:ln w="6121">
              <a:solidFill>
                <a:srgbClr val="E63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6507" y="6740755"/>
            <a:ext cx="5965825" cy="2495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b="1" dirty="0">
                <a:latin typeface="Trade Gothic Next SR Pro"/>
                <a:cs typeface="Trade Gothic Next SR Pro"/>
              </a:rPr>
              <a:t>Vidensbaseret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Matematikundervisning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·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3</a:t>
            </a:r>
            <a:r>
              <a:rPr sz="1450" b="1" spc="135" dirty="0">
                <a:latin typeface="Trade Gothic Next SR Pro"/>
                <a:cs typeface="Trade Gothic Next SR Pro"/>
              </a:rPr>
              <a:t>  </a:t>
            </a:r>
            <a:r>
              <a:rPr sz="1450" b="1" dirty="0">
                <a:latin typeface="Trade Gothic Next SR Pro"/>
                <a:cs typeface="Trade Gothic Next SR Pro"/>
              </a:rPr>
              <a:t>|</a:t>
            </a:r>
            <a:r>
              <a:rPr sz="1450" b="1" spc="90" dirty="0">
                <a:latin typeface="Trade Gothic Next SR Pro"/>
                <a:cs typeface="Trade Gothic Next SR Pro"/>
              </a:rPr>
              <a:t>  </a:t>
            </a:r>
            <a:r>
              <a:rPr sz="1450" dirty="0">
                <a:latin typeface="Trade Gothic Next SR Pro"/>
                <a:cs typeface="Trade Gothic Next SR Pro"/>
              </a:rPr>
              <a:t>Børnehaveklasse</a:t>
            </a:r>
            <a:r>
              <a:rPr sz="1450" spc="35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til</a:t>
            </a:r>
            <a:r>
              <a:rPr sz="1450" spc="80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4.</a:t>
            </a:r>
            <a:r>
              <a:rPr sz="1450" spc="30" dirty="0">
                <a:latin typeface="Trade Gothic Next SR Pro"/>
                <a:cs typeface="Trade Gothic Next SR Pro"/>
              </a:rPr>
              <a:t> </a:t>
            </a:r>
            <a:r>
              <a:rPr sz="1450" spc="-10" dirty="0">
                <a:latin typeface="Trade Gothic Next SR Pro"/>
                <a:cs typeface="Trade Gothic Next SR Pro"/>
              </a:rPr>
              <a:t>klasse</a:t>
            </a:r>
            <a:endParaRPr sz="1450">
              <a:latin typeface="Trade Gothic Next SR Pro"/>
              <a:cs typeface="Trade Gothic Next SR Pr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51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90"/>
              </a:spcBef>
            </a:pPr>
            <a:r>
              <a:rPr spc="-135" dirty="0"/>
              <a:t>Øvelse</a:t>
            </a:r>
            <a:r>
              <a:rPr spc="-445" dirty="0"/>
              <a:t> </a:t>
            </a:r>
            <a:r>
              <a:rPr spc="-50" dirty="0"/>
              <a:t>7</a:t>
            </a: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sz="2800" spc="-114" dirty="0">
                <a:latin typeface="Trade Gothic Next LT Pro"/>
                <a:cs typeface="Trade Gothic Next LT Pro"/>
              </a:rPr>
              <a:t>10’er</a:t>
            </a:r>
            <a:r>
              <a:rPr sz="2800" spc="-10" dirty="0">
                <a:latin typeface="Trade Gothic Next LT Pro"/>
                <a:cs typeface="Trade Gothic Next LT Pro"/>
              </a:rPr>
              <a:t> </a:t>
            </a:r>
            <a:r>
              <a:rPr sz="2800" dirty="0">
                <a:latin typeface="Trade Gothic Next LT Pro"/>
                <a:cs typeface="Trade Gothic Next LT Pro"/>
              </a:rPr>
              <a:t>venner</a:t>
            </a:r>
            <a:r>
              <a:rPr sz="2800" spc="-10" dirty="0">
                <a:latin typeface="Trade Gothic Next LT Pro"/>
                <a:cs typeface="Trade Gothic Next LT Pro"/>
              </a:rPr>
              <a:t> </a:t>
            </a:r>
            <a:r>
              <a:rPr sz="2800" dirty="0">
                <a:latin typeface="Trade Gothic Next LT Pro"/>
                <a:cs typeface="Trade Gothic Next LT Pro"/>
              </a:rPr>
              <a:t>prikkort</a:t>
            </a:r>
            <a:r>
              <a:rPr sz="2800" spc="95" dirty="0">
                <a:latin typeface="Trade Gothic Next LT Pro"/>
                <a:cs typeface="Trade Gothic Next LT Pro"/>
              </a:rPr>
              <a:t> </a:t>
            </a:r>
            <a:r>
              <a:rPr sz="2800" dirty="0">
                <a:latin typeface="Trade Gothic Next LT Pro"/>
                <a:cs typeface="Trade Gothic Next LT Pro"/>
              </a:rPr>
              <a:t>1</a:t>
            </a:r>
            <a:r>
              <a:rPr sz="2800" spc="-10" dirty="0">
                <a:latin typeface="Trade Gothic Next LT Pro"/>
                <a:cs typeface="Trade Gothic Next LT Pro"/>
              </a:rPr>
              <a:t> </a:t>
            </a:r>
            <a:r>
              <a:rPr sz="2800" dirty="0">
                <a:latin typeface="Trade Gothic Next LT Pro"/>
                <a:cs typeface="Trade Gothic Next LT Pro"/>
              </a:rPr>
              <a:t>til</a:t>
            </a:r>
            <a:r>
              <a:rPr sz="2800" spc="-5" dirty="0">
                <a:latin typeface="Trade Gothic Next LT Pro"/>
                <a:cs typeface="Trade Gothic Next LT Pro"/>
              </a:rPr>
              <a:t> </a:t>
            </a:r>
            <a:r>
              <a:rPr sz="2800" spc="-50" dirty="0">
                <a:latin typeface="Trade Gothic Next LT Pro"/>
                <a:cs typeface="Trade Gothic Next LT Pro"/>
              </a:rPr>
              <a:t>6</a:t>
            </a:r>
            <a:endParaRPr sz="2800">
              <a:latin typeface="Trade Gothic Next LT Pro"/>
              <a:cs typeface="Trade Gothic Next LT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1996" y="1251038"/>
            <a:ext cx="7128509" cy="4986020"/>
          </a:xfrm>
          <a:custGeom>
            <a:avLst/>
            <a:gdLst/>
            <a:ahLst/>
            <a:cxnLst/>
            <a:rect l="l" t="t" r="r" b="b"/>
            <a:pathLst>
              <a:path w="7128509" h="4986020">
                <a:moveTo>
                  <a:pt x="648004" y="4661992"/>
                </a:moveTo>
                <a:lnTo>
                  <a:pt x="644486" y="4614113"/>
                </a:lnTo>
                <a:lnTo>
                  <a:pt x="634276" y="4568406"/>
                </a:lnTo>
                <a:lnTo>
                  <a:pt x="617880" y="4525403"/>
                </a:lnTo>
                <a:lnTo>
                  <a:pt x="595795" y="4485564"/>
                </a:lnTo>
                <a:lnTo>
                  <a:pt x="568528" y="4449419"/>
                </a:lnTo>
                <a:lnTo>
                  <a:pt x="536562" y="4417466"/>
                </a:lnTo>
                <a:lnTo>
                  <a:pt x="500418" y="4390187"/>
                </a:lnTo>
                <a:lnTo>
                  <a:pt x="460590" y="4368114"/>
                </a:lnTo>
                <a:lnTo>
                  <a:pt x="417576" y="4351718"/>
                </a:lnTo>
                <a:lnTo>
                  <a:pt x="371881" y="4341507"/>
                </a:lnTo>
                <a:lnTo>
                  <a:pt x="324002" y="4338002"/>
                </a:lnTo>
                <a:lnTo>
                  <a:pt x="276123" y="4341507"/>
                </a:lnTo>
                <a:lnTo>
                  <a:pt x="230416" y="4351718"/>
                </a:lnTo>
                <a:lnTo>
                  <a:pt x="187401" y="4368114"/>
                </a:lnTo>
                <a:lnTo>
                  <a:pt x="147574" y="4390187"/>
                </a:lnTo>
                <a:lnTo>
                  <a:pt x="111429" y="4417466"/>
                </a:lnTo>
                <a:lnTo>
                  <a:pt x="79463" y="4449419"/>
                </a:lnTo>
                <a:lnTo>
                  <a:pt x="52197" y="4485564"/>
                </a:lnTo>
                <a:lnTo>
                  <a:pt x="30111" y="4525403"/>
                </a:lnTo>
                <a:lnTo>
                  <a:pt x="13716" y="4568406"/>
                </a:lnTo>
                <a:lnTo>
                  <a:pt x="3505" y="4614113"/>
                </a:lnTo>
                <a:lnTo>
                  <a:pt x="0" y="4661992"/>
                </a:lnTo>
                <a:lnTo>
                  <a:pt x="3505" y="4709871"/>
                </a:lnTo>
                <a:lnTo>
                  <a:pt x="13716" y="4755566"/>
                </a:lnTo>
                <a:lnTo>
                  <a:pt x="30111" y="4798580"/>
                </a:lnTo>
                <a:lnTo>
                  <a:pt x="52197" y="4838408"/>
                </a:lnTo>
                <a:lnTo>
                  <a:pt x="79463" y="4874552"/>
                </a:lnTo>
                <a:lnTo>
                  <a:pt x="111429" y="4906518"/>
                </a:lnTo>
                <a:lnTo>
                  <a:pt x="147574" y="4933785"/>
                </a:lnTo>
                <a:lnTo>
                  <a:pt x="187401" y="4955870"/>
                </a:lnTo>
                <a:lnTo>
                  <a:pt x="230416" y="4972266"/>
                </a:lnTo>
                <a:lnTo>
                  <a:pt x="276123" y="4982476"/>
                </a:lnTo>
                <a:lnTo>
                  <a:pt x="324002" y="4985994"/>
                </a:lnTo>
                <a:lnTo>
                  <a:pt x="371881" y="4982476"/>
                </a:lnTo>
                <a:lnTo>
                  <a:pt x="417576" y="4972266"/>
                </a:lnTo>
                <a:lnTo>
                  <a:pt x="460590" y="4955870"/>
                </a:lnTo>
                <a:lnTo>
                  <a:pt x="500418" y="4933785"/>
                </a:lnTo>
                <a:lnTo>
                  <a:pt x="536562" y="4906518"/>
                </a:lnTo>
                <a:lnTo>
                  <a:pt x="568528" y="4874552"/>
                </a:lnTo>
                <a:lnTo>
                  <a:pt x="595795" y="4838408"/>
                </a:lnTo>
                <a:lnTo>
                  <a:pt x="617880" y="4798580"/>
                </a:lnTo>
                <a:lnTo>
                  <a:pt x="634276" y="4755566"/>
                </a:lnTo>
                <a:lnTo>
                  <a:pt x="644486" y="4709871"/>
                </a:lnTo>
                <a:lnTo>
                  <a:pt x="648004" y="4661992"/>
                </a:lnTo>
                <a:close/>
              </a:path>
              <a:path w="7128509" h="4986020">
                <a:moveTo>
                  <a:pt x="648004" y="323989"/>
                </a:moveTo>
                <a:lnTo>
                  <a:pt x="644486" y="276110"/>
                </a:lnTo>
                <a:lnTo>
                  <a:pt x="634276" y="230416"/>
                </a:lnTo>
                <a:lnTo>
                  <a:pt x="617880" y="187401"/>
                </a:lnTo>
                <a:lnTo>
                  <a:pt x="595795" y="147574"/>
                </a:lnTo>
                <a:lnTo>
                  <a:pt x="568528" y="111429"/>
                </a:lnTo>
                <a:lnTo>
                  <a:pt x="536562" y="79476"/>
                </a:lnTo>
                <a:lnTo>
                  <a:pt x="500418" y="52197"/>
                </a:lnTo>
                <a:lnTo>
                  <a:pt x="460590" y="30111"/>
                </a:lnTo>
                <a:lnTo>
                  <a:pt x="417576" y="13716"/>
                </a:lnTo>
                <a:lnTo>
                  <a:pt x="371881" y="3517"/>
                </a:lnTo>
                <a:lnTo>
                  <a:pt x="324002" y="0"/>
                </a:lnTo>
                <a:lnTo>
                  <a:pt x="276123" y="3517"/>
                </a:lnTo>
                <a:lnTo>
                  <a:pt x="230416" y="13716"/>
                </a:lnTo>
                <a:lnTo>
                  <a:pt x="187401" y="30111"/>
                </a:lnTo>
                <a:lnTo>
                  <a:pt x="147574" y="52197"/>
                </a:lnTo>
                <a:lnTo>
                  <a:pt x="111429" y="79476"/>
                </a:lnTo>
                <a:lnTo>
                  <a:pt x="79463" y="111429"/>
                </a:lnTo>
                <a:lnTo>
                  <a:pt x="52197" y="147574"/>
                </a:lnTo>
                <a:lnTo>
                  <a:pt x="30111" y="187401"/>
                </a:lnTo>
                <a:lnTo>
                  <a:pt x="13716" y="230416"/>
                </a:lnTo>
                <a:lnTo>
                  <a:pt x="3505" y="276110"/>
                </a:lnTo>
                <a:lnTo>
                  <a:pt x="0" y="323989"/>
                </a:lnTo>
                <a:lnTo>
                  <a:pt x="3505" y="371868"/>
                </a:lnTo>
                <a:lnTo>
                  <a:pt x="13716" y="417576"/>
                </a:lnTo>
                <a:lnTo>
                  <a:pt x="30111" y="460590"/>
                </a:lnTo>
                <a:lnTo>
                  <a:pt x="52197" y="500418"/>
                </a:lnTo>
                <a:lnTo>
                  <a:pt x="79463" y="536562"/>
                </a:lnTo>
                <a:lnTo>
                  <a:pt x="111429" y="568528"/>
                </a:lnTo>
                <a:lnTo>
                  <a:pt x="147574" y="595795"/>
                </a:lnTo>
                <a:lnTo>
                  <a:pt x="187401" y="617880"/>
                </a:lnTo>
                <a:lnTo>
                  <a:pt x="230416" y="634276"/>
                </a:lnTo>
                <a:lnTo>
                  <a:pt x="276123" y="644486"/>
                </a:lnTo>
                <a:lnTo>
                  <a:pt x="324002" y="647992"/>
                </a:lnTo>
                <a:lnTo>
                  <a:pt x="371881" y="644486"/>
                </a:lnTo>
                <a:lnTo>
                  <a:pt x="417576" y="634276"/>
                </a:lnTo>
                <a:lnTo>
                  <a:pt x="460590" y="617880"/>
                </a:lnTo>
                <a:lnTo>
                  <a:pt x="500418" y="595795"/>
                </a:lnTo>
                <a:lnTo>
                  <a:pt x="536562" y="568528"/>
                </a:lnTo>
                <a:lnTo>
                  <a:pt x="568528" y="536562"/>
                </a:lnTo>
                <a:lnTo>
                  <a:pt x="595795" y="500418"/>
                </a:lnTo>
                <a:lnTo>
                  <a:pt x="617880" y="460590"/>
                </a:lnTo>
                <a:lnTo>
                  <a:pt x="634276" y="417576"/>
                </a:lnTo>
                <a:lnTo>
                  <a:pt x="644486" y="371868"/>
                </a:lnTo>
                <a:lnTo>
                  <a:pt x="648004" y="323989"/>
                </a:lnTo>
                <a:close/>
              </a:path>
              <a:path w="7128509" h="4986020">
                <a:moveTo>
                  <a:pt x="2807995" y="2492984"/>
                </a:moveTo>
                <a:lnTo>
                  <a:pt x="2804490" y="2445118"/>
                </a:lnTo>
                <a:lnTo>
                  <a:pt x="2794279" y="2399411"/>
                </a:lnTo>
                <a:lnTo>
                  <a:pt x="2777883" y="2356396"/>
                </a:lnTo>
                <a:lnTo>
                  <a:pt x="2755798" y="2316569"/>
                </a:lnTo>
                <a:lnTo>
                  <a:pt x="2728531" y="2280424"/>
                </a:lnTo>
                <a:lnTo>
                  <a:pt x="2696565" y="2248471"/>
                </a:lnTo>
                <a:lnTo>
                  <a:pt x="2660421" y="2221192"/>
                </a:lnTo>
                <a:lnTo>
                  <a:pt x="2620594" y="2199106"/>
                </a:lnTo>
                <a:lnTo>
                  <a:pt x="2577579" y="2182723"/>
                </a:lnTo>
                <a:lnTo>
                  <a:pt x="2531872" y="2172512"/>
                </a:lnTo>
                <a:lnTo>
                  <a:pt x="2483993" y="2168995"/>
                </a:lnTo>
                <a:lnTo>
                  <a:pt x="2436114" y="2172512"/>
                </a:lnTo>
                <a:lnTo>
                  <a:pt x="2390419" y="2182723"/>
                </a:lnTo>
                <a:lnTo>
                  <a:pt x="2347404" y="2199106"/>
                </a:lnTo>
                <a:lnTo>
                  <a:pt x="2307577" y="2221192"/>
                </a:lnTo>
                <a:lnTo>
                  <a:pt x="2271433" y="2248471"/>
                </a:lnTo>
                <a:lnTo>
                  <a:pt x="2239467" y="2280424"/>
                </a:lnTo>
                <a:lnTo>
                  <a:pt x="2212187" y="2316569"/>
                </a:lnTo>
                <a:lnTo>
                  <a:pt x="2190102" y="2356396"/>
                </a:lnTo>
                <a:lnTo>
                  <a:pt x="2173706" y="2399411"/>
                </a:lnTo>
                <a:lnTo>
                  <a:pt x="2163508" y="2445118"/>
                </a:lnTo>
                <a:lnTo>
                  <a:pt x="2159990" y="2492984"/>
                </a:lnTo>
                <a:lnTo>
                  <a:pt x="2163508" y="2540876"/>
                </a:lnTo>
                <a:lnTo>
                  <a:pt x="2173706" y="2586571"/>
                </a:lnTo>
                <a:lnTo>
                  <a:pt x="2190102" y="2629585"/>
                </a:lnTo>
                <a:lnTo>
                  <a:pt x="2212187" y="2669413"/>
                </a:lnTo>
                <a:lnTo>
                  <a:pt x="2239467" y="2705557"/>
                </a:lnTo>
                <a:lnTo>
                  <a:pt x="2271433" y="2737523"/>
                </a:lnTo>
                <a:lnTo>
                  <a:pt x="2307577" y="2764790"/>
                </a:lnTo>
                <a:lnTo>
                  <a:pt x="2347404" y="2786875"/>
                </a:lnTo>
                <a:lnTo>
                  <a:pt x="2390419" y="2803271"/>
                </a:lnTo>
                <a:lnTo>
                  <a:pt x="2436114" y="2813481"/>
                </a:lnTo>
                <a:lnTo>
                  <a:pt x="2483993" y="2816987"/>
                </a:lnTo>
                <a:lnTo>
                  <a:pt x="2531872" y="2813481"/>
                </a:lnTo>
                <a:lnTo>
                  <a:pt x="2577579" y="2803271"/>
                </a:lnTo>
                <a:lnTo>
                  <a:pt x="2620594" y="2786875"/>
                </a:lnTo>
                <a:lnTo>
                  <a:pt x="2660421" y="2764790"/>
                </a:lnTo>
                <a:lnTo>
                  <a:pt x="2696565" y="2737523"/>
                </a:lnTo>
                <a:lnTo>
                  <a:pt x="2728531" y="2705557"/>
                </a:lnTo>
                <a:lnTo>
                  <a:pt x="2755798" y="2669413"/>
                </a:lnTo>
                <a:lnTo>
                  <a:pt x="2777883" y="2629585"/>
                </a:lnTo>
                <a:lnTo>
                  <a:pt x="2794279" y="2586571"/>
                </a:lnTo>
                <a:lnTo>
                  <a:pt x="2804490" y="2540876"/>
                </a:lnTo>
                <a:lnTo>
                  <a:pt x="2807995" y="2492984"/>
                </a:lnTo>
                <a:close/>
              </a:path>
              <a:path w="7128509" h="4986020">
                <a:moveTo>
                  <a:pt x="4967998" y="2492984"/>
                </a:moveTo>
                <a:lnTo>
                  <a:pt x="4964481" y="2445118"/>
                </a:lnTo>
                <a:lnTo>
                  <a:pt x="4954282" y="2399411"/>
                </a:lnTo>
                <a:lnTo>
                  <a:pt x="4937887" y="2356396"/>
                </a:lnTo>
                <a:lnTo>
                  <a:pt x="4915801" y="2316569"/>
                </a:lnTo>
                <a:lnTo>
                  <a:pt x="4888522" y="2280424"/>
                </a:lnTo>
                <a:lnTo>
                  <a:pt x="4856569" y="2248471"/>
                </a:lnTo>
                <a:lnTo>
                  <a:pt x="4820424" y="2221192"/>
                </a:lnTo>
                <a:lnTo>
                  <a:pt x="4780585" y="2199106"/>
                </a:lnTo>
                <a:lnTo>
                  <a:pt x="4737570" y="2182723"/>
                </a:lnTo>
                <a:lnTo>
                  <a:pt x="4691875" y="2172512"/>
                </a:lnTo>
                <a:lnTo>
                  <a:pt x="4643996" y="2168995"/>
                </a:lnTo>
                <a:lnTo>
                  <a:pt x="4596117" y="2172512"/>
                </a:lnTo>
                <a:lnTo>
                  <a:pt x="4550422" y="2182723"/>
                </a:lnTo>
                <a:lnTo>
                  <a:pt x="4507408" y="2199106"/>
                </a:lnTo>
                <a:lnTo>
                  <a:pt x="4467568" y="2221192"/>
                </a:lnTo>
                <a:lnTo>
                  <a:pt x="4431423" y="2248471"/>
                </a:lnTo>
                <a:lnTo>
                  <a:pt x="4399470" y="2280424"/>
                </a:lnTo>
                <a:lnTo>
                  <a:pt x="4372191" y="2316569"/>
                </a:lnTo>
                <a:lnTo>
                  <a:pt x="4350105" y="2356396"/>
                </a:lnTo>
                <a:lnTo>
                  <a:pt x="4333710" y="2399411"/>
                </a:lnTo>
                <a:lnTo>
                  <a:pt x="4323512" y="2445118"/>
                </a:lnTo>
                <a:lnTo>
                  <a:pt x="4319994" y="2492984"/>
                </a:lnTo>
                <a:lnTo>
                  <a:pt x="4323512" y="2540876"/>
                </a:lnTo>
                <a:lnTo>
                  <a:pt x="4333710" y="2586571"/>
                </a:lnTo>
                <a:lnTo>
                  <a:pt x="4350105" y="2629585"/>
                </a:lnTo>
                <a:lnTo>
                  <a:pt x="4372191" y="2669413"/>
                </a:lnTo>
                <a:lnTo>
                  <a:pt x="4399470" y="2705557"/>
                </a:lnTo>
                <a:lnTo>
                  <a:pt x="4431423" y="2737523"/>
                </a:lnTo>
                <a:lnTo>
                  <a:pt x="4467568" y="2764790"/>
                </a:lnTo>
                <a:lnTo>
                  <a:pt x="4507408" y="2786875"/>
                </a:lnTo>
                <a:lnTo>
                  <a:pt x="4550422" y="2803271"/>
                </a:lnTo>
                <a:lnTo>
                  <a:pt x="4596117" y="2813481"/>
                </a:lnTo>
                <a:lnTo>
                  <a:pt x="4643996" y="2816987"/>
                </a:lnTo>
                <a:lnTo>
                  <a:pt x="4691875" y="2813481"/>
                </a:lnTo>
                <a:lnTo>
                  <a:pt x="4737570" y="2803271"/>
                </a:lnTo>
                <a:lnTo>
                  <a:pt x="4780585" y="2786875"/>
                </a:lnTo>
                <a:lnTo>
                  <a:pt x="4820424" y="2764790"/>
                </a:lnTo>
                <a:lnTo>
                  <a:pt x="4856569" y="2737523"/>
                </a:lnTo>
                <a:lnTo>
                  <a:pt x="4888522" y="2705557"/>
                </a:lnTo>
                <a:lnTo>
                  <a:pt x="4915801" y="2669413"/>
                </a:lnTo>
                <a:lnTo>
                  <a:pt x="4937887" y="2629585"/>
                </a:lnTo>
                <a:lnTo>
                  <a:pt x="4954282" y="2586571"/>
                </a:lnTo>
                <a:lnTo>
                  <a:pt x="4964481" y="2540876"/>
                </a:lnTo>
                <a:lnTo>
                  <a:pt x="4967998" y="2492984"/>
                </a:lnTo>
                <a:close/>
              </a:path>
              <a:path w="7128509" h="4986020">
                <a:moveTo>
                  <a:pt x="7128002" y="4661992"/>
                </a:moveTo>
                <a:lnTo>
                  <a:pt x="7124484" y="4614113"/>
                </a:lnTo>
                <a:lnTo>
                  <a:pt x="7114286" y="4568406"/>
                </a:lnTo>
                <a:lnTo>
                  <a:pt x="7097890" y="4525403"/>
                </a:lnTo>
                <a:lnTo>
                  <a:pt x="7075805" y="4485564"/>
                </a:lnTo>
                <a:lnTo>
                  <a:pt x="7048525" y="4449419"/>
                </a:lnTo>
                <a:lnTo>
                  <a:pt x="7016572" y="4417466"/>
                </a:lnTo>
                <a:lnTo>
                  <a:pt x="6980415" y="4390187"/>
                </a:lnTo>
                <a:lnTo>
                  <a:pt x="6940588" y="4368114"/>
                </a:lnTo>
                <a:lnTo>
                  <a:pt x="6897573" y="4351718"/>
                </a:lnTo>
                <a:lnTo>
                  <a:pt x="6851878" y="4341507"/>
                </a:lnTo>
                <a:lnTo>
                  <a:pt x="6803999" y="4338002"/>
                </a:lnTo>
                <a:lnTo>
                  <a:pt x="6756120" y="4341507"/>
                </a:lnTo>
                <a:lnTo>
                  <a:pt x="6710426" y="4351718"/>
                </a:lnTo>
                <a:lnTo>
                  <a:pt x="6667411" y="4368114"/>
                </a:lnTo>
                <a:lnTo>
                  <a:pt x="6627571" y="4390187"/>
                </a:lnTo>
                <a:lnTo>
                  <a:pt x="6591427" y="4417466"/>
                </a:lnTo>
                <a:lnTo>
                  <a:pt x="6559461" y="4449419"/>
                </a:lnTo>
                <a:lnTo>
                  <a:pt x="6532194" y="4485564"/>
                </a:lnTo>
                <a:lnTo>
                  <a:pt x="6510109" y="4525403"/>
                </a:lnTo>
                <a:lnTo>
                  <a:pt x="6493713" y="4568406"/>
                </a:lnTo>
                <a:lnTo>
                  <a:pt x="6483502" y="4614113"/>
                </a:lnTo>
                <a:lnTo>
                  <a:pt x="6479997" y="4661992"/>
                </a:lnTo>
                <a:lnTo>
                  <a:pt x="6483502" y="4709871"/>
                </a:lnTo>
                <a:lnTo>
                  <a:pt x="6493713" y="4755566"/>
                </a:lnTo>
                <a:lnTo>
                  <a:pt x="6510109" y="4798580"/>
                </a:lnTo>
                <a:lnTo>
                  <a:pt x="6532194" y="4838408"/>
                </a:lnTo>
                <a:lnTo>
                  <a:pt x="6559461" y="4874552"/>
                </a:lnTo>
                <a:lnTo>
                  <a:pt x="6591427" y="4906518"/>
                </a:lnTo>
                <a:lnTo>
                  <a:pt x="6627571" y="4933785"/>
                </a:lnTo>
                <a:lnTo>
                  <a:pt x="6667411" y="4955870"/>
                </a:lnTo>
                <a:lnTo>
                  <a:pt x="6710426" y="4972266"/>
                </a:lnTo>
                <a:lnTo>
                  <a:pt x="6756120" y="4982476"/>
                </a:lnTo>
                <a:lnTo>
                  <a:pt x="6803999" y="4985994"/>
                </a:lnTo>
                <a:lnTo>
                  <a:pt x="6851878" y="4982476"/>
                </a:lnTo>
                <a:lnTo>
                  <a:pt x="6897573" y="4972266"/>
                </a:lnTo>
                <a:lnTo>
                  <a:pt x="6940588" y="4955870"/>
                </a:lnTo>
                <a:lnTo>
                  <a:pt x="6980415" y="4933785"/>
                </a:lnTo>
                <a:lnTo>
                  <a:pt x="7016572" y="4906518"/>
                </a:lnTo>
                <a:lnTo>
                  <a:pt x="7048525" y="4874552"/>
                </a:lnTo>
                <a:lnTo>
                  <a:pt x="7075805" y="4838408"/>
                </a:lnTo>
                <a:lnTo>
                  <a:pt x="7097890" y="4798580"/>
                </a:lnTo>
                <a:lnTo>
                  <a:pt x="7114286" y="4755566"/>
                </a:lnTo>
                <a:lnTo>
                  <a:pt x="7124484" y="4709871"/>
                </a:lnTo>
                <a:lnTo>
                  <a:pt x="7128002" y="4661992"/>
                </a:lnTo>
                <a:close/>
              </a:path>
              <a:path w="7128509" h="4986020">
                <a:moveTo>
                  <a:pt x="7128002" y="323989"/>
                </a:moveTo>
                <a:lnTo>
                  <a:pt x="7124484" y="276110"/>
                </a:lnTo>
                <a:lnTo>
                  <a:pt x="7114286" y="230416"/>
                </a:lnTo>
                <a:lnTo>
                  <a:pt x="7097890" y="187401"/>
                </a:lnTo>
                <a:lnTo>
                  <a:pt x="7075805" y="147574"/>
                </a:lnTo>
                <a:lnTo>
                  <a:pt x="7048525" y="111429"/>
                </a:lnTo>
                <a:lnTo>
                  <a:pt x="7016572" y="79476"/>
                </a:lnTo>
                <a:lnTo>
                  <a:pt x="6980415" y="52197"/>
                </a:lnTo>
                <a:lnTo>
                  <a:pt x="6940588" y="30111"/>
                </a:lnTo>
                <a:lnTo>
                  <a:pt x="6897573" y="13716"/>
                </a:lnTo>
                <a:lnTo>
                  <a:pt x="6851878" y="3517"/>
                </a:lnTo>
                <a:lnTo>
                  <a:pt x="6803999" y="0"/>
                </a:lnTo>
                <a:lnTo>
                  <a:pt x="6756120" y="3517"/>
                </a:lnTo>
                <a:lnTo>
                  <a:pt x="6710426" y="13716"/>
                </a:lnTo>
                <a:lnTo>
                  <a:pt x="6667411" y="30111"/>
                </a:lnTo>
                <a:lnTo>
                  <a:pt x="6627571" y="52197"/>
                </a:lnTo>
                <a:lnTo>
                  <a:pt x="6591427" y="79476"/>
                </a:lnTo>
                <a:lnTo>
                  <a:pt x="6559461" y="111429"/>
                </a:lnTo>
                <a:lnTo>
                  <a:pt x="6532194" y="147574"/>
                </a:lnTo>
                <a:lnTo>
                  <a:pt x="6510109" y="187401"/>
                </a:lnTo>
                <a:lnTo>
                  <a:pt x="6493713" y="230416"/>
                </a:lnTo>
                <a:lnTo>
                  <a:pt x="6483502" y="276110"/>
                </a:lnTo>
                <a:lnTo>
                  <a:pt x="6479997" y="323989"/>
                </a:lnTo>
                <a:lnTo>
                  <a:pt x="6483502" y="371868"/>
                </a:lnTo>
                <a:lnTo>
                  <a:pt x="6493713" y="417576"/>
                </a:lnTo>
                <a:lnTo>
                  <a:pt x="6510109" y="460590"/>
                </a:lnTo>
                <a:lnTo>
                  <a:pt x="6532194" y="500418"/>
                </a:lnTo>
                <a:lnTo>
                  <a:pt x="6559461" y="536562"/>
                </a:lnTo>
                <a:lnTo>
                  <a:pt x="6591427" y="568528"/>
                </a:lnTo>
                <a:lnTo>
                  <a:pt x="6627571" y="595795"/>
                </a:lnTo>
                <a:lnTo>
                  <a:pt x="6667411" y="617880"/>
                </a:lnTo>
                <a:lnTo>
                  <a:pt x="6710426" y="634276"/>
                </a:lnTo>
                <a:lnTo>
                  <a:pt x="6756120" y="644486"/>
                </a:lnTo>
                <a:lnTo>
                  <a:pt x="6803999" y="647992"/>
                </a:lnTo>
                <a:lnTo>
                  <a:pt x="6851878" y="644486"/>
                </a:lnTo>
                <a:lnTo>
                  <a:pt x="6897573" y="634276"/>
                </a:lnTo>
                <a:lnTo>
                  <a:pt x="6940588" y="617880"/>
                </a:lnTo>
                <a:lnTo>
                  <a:pt x="6980415" y="595795"/>
                </a:lnTo>
                <a:lnTo>
                  <a:pt x="7016572" y="568528"/>
                </a:lnTo>
                <a:lnTo>
                  <a:pt x="7048525" y="536562"/>
                </a:lnTo>
                <a:lnTo>
                  <a:pt x="7075805" y="500418"/>
                </a:lnTo>
                <a:lnTo>
                  <a:pt x="7097890" y="460590"/>
                </a:lnTo>
                <a:lnTo>
                  <a:pt x="7114286" y="417576"/>
                </a:lnTo>
                <a:lnTo>
                  <a:pt x="7124484" y="371868"/>
                </a:lnTo>
                <a:lnTo>
                  <a:pt x="7128002" y="323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153592"/>
            <a:ext cx="1275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10’er venner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dirty="0">
                <a:latin typeface="Trade Gothic Next LT Pro"/>
                <a:cs typeface="Trade Gothic Next LT Pro"/>
              </a:rPr>
              <a:t>· Kort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1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01" y="1619998"/>
            <a:ext cx="8064500" cy="4320540"/>
          </a:xfrm>
          <a:custGeom>
            <a:avLst/>
            <a:gdLst/>
            <a:ahLst/>
            <a:cxnLst/>
            <a:rect l="l" t="t" r="r" b="b"/>
            <a:pathLst>
              <a:path w="8064500" h="4320540">
                <a:moveTo>
                  <a:pt x="575995" y="4031983"/>
                </a:moveTo>
                <a:lnTo>
                  <a:pt x="572223" y="3985272"/>
                </a:lnTo>
                <a:lnTo>
                  <a:pt x="561301" y="3940962"/>
                </a:lnTo>
                <a:lnTo>
                  <a:pt x="543839" y="3899636"/>
                </a:lnTo>
                <a:lnTo>
                  <a:pt x="520420" y="3861905"/>
                </a:lnTo>
                <a:lnTo>
                  <a:pt x="491642" y="3828351"/>
                </a:lnTo>
                <a:lnTo>
                  <a:pt x="458076" y="3799560"/>
                </a:lnTo>
                <a:lnTo>
                  <a:pt x="420344" y="3776141"/>
                </a:lnTo>
                <a:lnTo>
                  <a:pt x="379018" y="3758679"/>
                </a:lnTo>
                <a:lnTo>
                  <a:pt x="334708" y="3747770"/>
                </a:lnTo>
                <a:lnTo>
                  <a:pt x="287997" y="3743998"/>
                </a:lnTo>
                <a:lnTo>
                  <a:pt x="241274" y="3747770"/>
                </a:lnTo>
                <a:lnTo>
                  <a:pt x="196964" y="3758679"/>
                </a:lnTo>
                <a:lnTo>
                  <a:pt x="155638" y="3776141"/>
                </a:lnTo>
                <a:lnTo>
                  <a:pt x="117906" y="3799560"/>
                </a:lnTo>
                <a:lnTo>
                  <a:pt x="84353" y="3828351"/>
                </a:lnTo>
                <a:lnTo>
                  <a:pt x="55562" y="3861905"/>
                </a:lnTo>
                <a:lnTo>
                  <a:pt x="32143" y="3899636"/>
                </a:lnTo>
                <a:lnTo>
                  <a:pt x="14681" y="3940962"/>
                </a:lnTo>
                <a:lnTo>
                  <a:pt x="3759" y="3985272"/>
                </a:lnTo>
                <a:lnTo>
                  <a:pt x="0" y="4031983"/>
                </a:lnTo>
                <a:lnTo>
                  <a:pt x="3759" y="4078706"/>
                </a:lnTo>
                <a:lnTo>
                  <a:pt x="14681" y="4123017"/>
                </a:lnTo>
                <a:lnTo>
                  <a:pt x="32143" y="4164342"/>
                </a:lnTo>
                <a:lnTo>
                  <a:pt x="55562" y="4202087"/>
                </a:lnTo>
                <a:lnTo>
                  <a:pt x="84353" y="4235640"/>
                </a:lnTo>
                <a:lnTo>
                  <a:pt x="117906" y="4264431"/>
                </a:lnTo>
                <a:lnTo>
                  <a:pt x="155638" y="4287850"/>
                </a:lnTo>
                <a:lnTo>
                  <a:pt x="196964" y="4305312"/>
                </a:lnTo>
                <a:lnTo>
                  <a:pt x="241274" y="4316222"/>
                </a:lnTo>
                <a:lnTo>
                  <a:pt x="287997" y="4319994"/>
                </a:lnTo>
                <a:lnTo>
                  <a:pt x="334708" y="4316222"/>
                </a:lnTo>
                <a:lnTo>
                  <a:pt x="379018" y="4305312"/>
                </a:lnTo>
                <a:lnTo>
                  <a:pt x="420344" y="4287850"/>
                </a:lnTo>
                <a:lnTo>
                  <a:pt x="458076" y="4264431"/>
                </a:lnTo>
                <a:lnTo>
                  <a:pt x="491642" y="4235640"/>
                </a:lnTo>
                <a:lnTo>
                  <a:pt x="520420" y="4202087"/>
                </a:lnTo>
                <a:lnTo>
                  <a:pt x="543839" y="4164342"/>
                </a:lnTo>
                <a:lnTo>
                  <a:pt x="561301" y="4123017"/>
                </a:lnTo>
                <a:lnTo>
                  <a:pt x="572223" y="4078706"/>
                </a:lnTo>
                <a:lnTo>
                  <a:pt x="575995" y="4031983"/>
                </a:lnTo>
                <a:close/>
              </a:path>
              <a:path w="8064500" h="4320540">
                <a:moveTo>
                  <a:pt x="575995" y="287985"/>
                </a:moveTo>
                <a:lnTo>
                  <a:pt x="572223" y="241274"/>
                </a:lnTo>
                <a:lnTo>
                  <a:pt x="561301" y="196964"/>
                </a:lnTo>
                <a:lnTo>
                  <a:pt x="543839" y="155651"/>
                </a:lnTo>
                <a:lnTo>
                  <a:pt x="520420" y="117906"/>
                </a:lnTo>
                <a:lnTo>
                  <a:pt x="491642" y="84353"/>
                </a:lnTo>
                <a:lnTo>
                  <a:pt x="458076" y="55575"/>
                </a:lnTo>
                <a:lnTo>
                  <a:pt x="420344" y="32143"/>
                </a:lnTo>
                <a:lnTo>
                  <a:pt x="379018" y="14681"/>
                </a:lnTo>
                <a:lnTo>
                  <a:pt x="334708" y="3771"/>
                </a:lnTo>
                <a:lnTo>
                  <a:pt x="287997" y="0"/>
                </a:lnTo>
                <a:lnTo>
                  <a:pt x="241274" y="3771"/>
                </a:lnTo>
                <a:lnTo>
                  <a:pt x="196964" y="14681"/>
                </a:lnTo>
                <a:lnTo>
                  <a:pt x="155638" y="32143"/>
                </a:lnTo>
                <a:lnTo>
                  <a:pt x="117906" y="55575"/>
                </a:lnTo>
                <a:lnTo>
                  <a:pt x="84353" y="84353"/>
                </a:lnTo>
                <a:lnTo>
                  <a:pt x="55562" y="117906"/>
                </a:lnTo>
                <a:lnTo>
                  <a:pt x="32143" y="155651"/>
                </a:lnTo>
                <a:lnTo>
                  <a:pt x="14681" y="196964"/>
                </a:lnTo>
                <a:lnTo>
                  <a:pt x="3759" y="241274"/>
                </a:lnTo>
                <a:lnTo>
                  <a:pt x="0" y="287985"/>
                </a:lnTo>
                <a:lnTo>
                  <a:pt x="3759" y="334708"/>
                </a:lnTo>
                <a:lnTo>
                  <a:pt x="14681" y="379031"/>
                </a:lnTo>
                <a:lnTo>
                  <a:pt x="32143" y="420357"/>
                </a:lnTo>
                <a:lnTo>
                  <a:pt x="55562" y="458089"/>
                </a:lnTo>
                <a:lnTo>
                  <a:pt x="84353" y="491642"/>
                </a:lnTo>
                <a:lnTo>
                  <a:pt x="117906" y="520433"/>
                </a:lnTo>
                <a:lnTo>
                  <a:pt x="155638" y="543852"/>
                </a:lnTo>
                <a:lnTo>
                  <a:pt x="196964" y="561314"/>
                </a:lnTo>
                <a:lnTo>
                  <a:pt x="241274" y="572223"/>
                </a:lnTo>
                <a:lnTo>
                  <a:pt x="287997" y="575995"/>
                </a:lnTo>
                <a:lnTo>
                  <a:pt x="334708" y="572223"/>
                </a:lnTo>
                <a:lnTo>
                  <a:pt x="379018" y="561314"/>
                </a:lnTo>
                <a:lnTo>
                  <a:pt x="420344" y="543852"/>
                </a:lnTo>
                <a:lnTo>
                  <a:pt x="458076" y="520433"/>
                </a:lnTo>
                <a:lnTo>
                  <a:pt x="491642" y="491642"/>
                </a:lnTo>
                <a:lnTo>
                  <a:pt x="520420" y="458089"/>
                </a:lnTo>
                <a:lnTo>
                  <a:pt x="543839" y="420357"/>
                </a:lnTo>
                <a:lnTo>
                  <a:pt x="561301" y="379031"/>
                </a:lnTo>
                <a:lnTo>
                  <a:pt x="572223" y="334708"/>
                </a:lnTo>
                <a:lnTo>
                  <a:pt x="575995" y="287985"/>
                </a:lnTo>
                <a:close/>
              </a:path>
              <a:path w="8064500" h="4320540">
                <a:moveTo>
                  <a:pt x="4319994" y="4031983"/>
                </a:moveTo>
                <a:lnTo>
                  <a:pt x="4316222" y="3985272"/>
                </a:lnTo>
                <a:lnTo>
                  <a:pt x="4305312" y="3940962"/>
                </a:lnTo>
                <a:lnTo>
                  <a:pt x="4287850" y="3899636"/>
                </a:lnTo>
                <a:lnTo>
                  <a:pt x="4264418" y="3861905"/>
                </a:lnTo>
                <a:lnTo>
                  <a:pt x="4235640" y="3828351"/>
                </a:lnTo>
                <a:lnTo>
                  <a:pt x="4202074" y="3799560"/>
                </a:lnTo>
                <a:lnTo>
                  <a:pt x="4164342" y="3776141"/>
                </a:lnTo>
                <a:lnTo>
                  <a:pt x="4123017" y="3758679"/>
                </a:lnTo>
                <a:lnTo>
                  <a:pt x="4078706" y="3747770"/>
                </a:lnTo>
                <a:lnTo>
                  <a:pt x="4031996" y="3743998"/>
                </a:lnTo>
                <a:lnTo>
                  <a:pt x="3985272" y="3747770"/>
                </a:lnTo>
                <a:lnTo>
                  <a:pt x="3940962" y="3758679"/>
                </a:lnTo>
                <a:lnTo>
                  <a:pt x="3899636" y="3776141"/>
                </a:lnTo>
                <a:lnTo>
                  <a:pt x="3861905" y="3799560"/>
                </a:lnTo>
                <a:lnTo>
                  <a:pt x="3828351" y="3828351"/>
                </a:lnTo>
                <a:lnTo>
                  <a:pt x="3799560" y="3861905"/>
                </a:lnTo>
                <a:lnTo>
                  <a:pt x="3776141" y="3899636"/>
                </a:lnTo>
                <a:lnTo>
                  <a:pt x="3758679" y="3940962"/>
                </a:lnTo>
                <a:lnTo>
                  <a:pt x="3747770" y="3985272"/>
                </a:lnTo>
                <a:lnTo>
                  <a:pt x="3743998" y="4031983"/>
                </a:lnTo>
                <a:lnTo>
                  <a:pt x="3747770" y="4078706"/>
                </a:lnTo>
                <a:lnTo>
                  <a:pt x="3758679" y="4123017"/>
                </a:lnTo>
                <a:lnTo>
                  <a:pt x="3776141" y="4164342"/>
                </a:lnTo>
                <a:lnTo>
                  <a:pt x="3799560" y="4202087"/>
                </a:lnTo>
                <a:lnTo>
                  <a:pt x="3828351" y="4235640"/>
                </a:lnTo>
                <a:lnTo>
                  <a:pt x="3861905" y="4264431"/>
                </a:lnTo>
                <a:lnTo>
                  <a:pt x="3899636" y="4287850"/>
                </a:lnTo>
                <a:lnTo>
                  <a:pt x="3940962" y="4305312"/>
                </a:lnTo>
                <a:lnTo>
                  <a:pt x="3985272" y="4316222"/>
                </a:lnTo>
                <a:lnTo>
                  <a:pt x="4031996" y="4319994"/>
                </a:lnTo>
                <a:lnTo>
                  <a:pt x="4078706" y="4316222"/>
                </a:lnTo>
                <a:lnTo>
                  <a:pt x="4123017" y="4305312"/>
                </a:lnTo>
                <a:lnTo>
                  <a:pt x="4164342" y="4287850"/>
                </a:lnTo>
                <a:lnTo>
                  <a:pt x="4202074" y="4264431"/>
                </a:lnTo>
                <a:lnTo>
                  <a:pt x="4235640" y="4235640"/>
                </a:lnTo>
                <a:lnTo>
                  <a:pt x="4264418" y="4202087"/>
                </a:lnTo>
                <a:lnTo>
                  <a:pt x="4287850" y="4164342"/>
                </a:lnTo>
                <a:lnTo>
                  <a:pt x="4305312" y="4123017"/>
                </a:lnTo>
                <a:lnTo>
                  <a:pt x="4316222" y="4078706"/>
                </a:lnTo>
                <a:lnTo>
                  <a:pt x="4319994" y="4031983"/>
                </a:lnTo>
                <a:close/>
              </a:path>
              <a:path w="8064500" h="4320540">
                <a:moveTo>
                  <a:pt x="4319994" y="287985"/>
                </a:moveTo>
                <a:lnTo>
                  <a:pt x="4316222" y="241274"/>
                </a:lnTo>
                <a:lnTo>
                  <a:pt x="4305312" y="196964"/>
                </a:lnTo>
                <a:lnTo>
                  <a:pt x="4287850" y="155651"/>
                </a:lnTo>
                <a:lnTo>
                  <a:pt x="4264418" y="117906"/>
                </a:lnTo>
                <a:lnTo>
                  <a:pt x="4235640" y="84353"/>
                </a:lnTo>
                <a:lnTo>
                  <a:pt x="4202074" y="55575"/>
                </a:lnTo>
                <a:lnTo>
                  <a:pt x="4164342" y="32143"/>
                </a:lnTo>
                <a:lnTo>
                  <a:pt x="4123017" y="14681"/>
                </a:lnTo>
                <a:lnTo>
                  <a:pt x="4078706" y="3771"/>
                </a:lnTo>
                <a:lnTo>
                  <a:pt x="4031996" y="0"/>
                </a:lnTo>
                <a:lnTo>
                  <a:pt x="3985272" y="3771"/>
                </a:lnTo>
                <a:lnTo>
                  <a:pt x="3940962" y="14681"/>
                </a:lnTo>
                <a:lnTo>
                  <a:pt x="3899636" y="32143"/>
                </a:lnTo>
                <a:lnTo>
                  <a:pt x="3861905" y="55575"/>
                </a:lnTo>
                <a:lnTo>
                  <a:pt x="3828351" y="84353"/>
                </a:lnTo>
                <a:lnTo>
                  <a:pt x="3799560" y="117906"/>
                </a:lnTo>
                <a:lnTo>
                  <a:pt x="3776141" y="155651"/>
                </a:lnTo>
                <a:lnTo>
                  <a:pt x="3758679" y="196964"/>
                </a:lnTo>
                <a:lnTo>
                  <a:pt x="3747770" y="241274"/>
                </a:lnTo>
                <a:lnTo>
                  <a:pt x="3743998" y="287985"/>
                </a:lnTo>
                <a:lnTo>
                  <a:pt x="3747770" y="334708"/>
                </a:lnTo>
                <a:lnTo>
                  <a:pt x="3758679" y="379031"/>
                </a:lnTo>
                <a:lnTo>
                  <a:pt x="3776141" y="420357"/>
                </a:lnTo>
                <a:lnTo>
                  <a:pt x="3799560" y="458089"/>
                </a:lnTo>
                <a:lnTo>
                  <a:pt x="3828351" y="491642"/>
                </a:lnTo>
                <a:lnTo>
                  <a:pt x="3861905" y="520433"/>
                </a:lnTo>
                <a:lnTo>
                  <a:pt x="3899636" y="543852"/>
                </a:lnTo>
                <a:lnTo>
                  <a:pt x="3940962" y="561314"/>
                </a:lnTo>
                <a:lnTo>
                  <a:pt x="3985272" y="572223"/>
                </a:lnTo>
                <a:lnTo>
                  <a:pt x="4031996" y="575995"/>
                </a:lnTo>
                <a:lnTo>
                  <a:pt x="4078706" y="572223"/>
                </a:lnTo>
                <a:lnTo>
                  <a:pt x="4123017" y="561314"/>
                </a:lnTo>
                <a:lnTo>
                  <a:pt x="4164342" y="543852"/>
                </a:lnTo>
                <a:lnTo>
                  <a:pt x="4202074" y="520433"/>
                </a:lnTo>
                <a:lnTo>
                  <a:pt x="4235640" y="491642"/>
                </a:lnTo>
                <a:lnTo>
                  <a:pt x="4264418" y="458089"/>
                </a:lnTo>
                <a:lnTo>
                  <a:pt x="4287850" y="420357"/>
                </a:lnTo>
                <a:lnTo>
                  <a:pt x="4305312" y="379031"/>
                </a:lnTo>
                <a:lnTo>
                  <a:pt x="4316222" y="334708"/>
                </a:lnTo>
                <a:lnTo>
                  <a:pt x="4319994" y="287985"/>
                </a:lnTo>
                <a:close/>
              </a:path>
              <a:path w="8064500" h="4320540">
                <a:moveTo>
                  <a:pt x="6191986" y="2160003"/>
                </a:moveTo>
                <a:lnTo>
                  <a:pt x="6188214" y="2113292"/>
                </a:lnTo>
                <a:lnTo>
                  <a:pt x="6177305" y="2068969"/>
                </a:lnTo>
                <a:lnTo>
                  <a:pt x="6159843" y="2027656"/>
                </a:lnTo>
                <a:lnTo>
                  <a:pt x="6136424" y="1989924"/>
                </a:lnTo>
                <a:lnTo>
                  <a:pt x="6107633" y="1956358"/>
                </a:lnTo>
                <a:lnTo>
                  <a:pt x="6074080" y="1927580"/>
                </a:lnTo>
                <a:lnTo>
                  <a:pt x="6036348" y="1904161"/>
                </a:lnTo>
                <a:lnTo>
                  <a:pt x="5995022" y="1886699"/>
                </a:lnTo>
                <a:lnTo>
                  <a:pt x="5950712" y="1875777"/>
                </a:lnTo>
                <a:lnTo>
                  <a:pt x="5903988" y="1872018"/>
                </a:lnTo>
                <a:lnTo>
                  <a:pt x="5857278" y="1875777"/>
                </a:lnTo>
                <a:lnTo>
                  <a:pt x="5812968" y="1886699"/>
                </a:lnTo>
                <a:lnTo>
                  <a:pt x="5771642" y="1904161"/>
                </a:lnTo>
                <a:lnTo>
                  <a:pt x="5733910" y="1927580"/>
                </a:lnTo>
                <a:lnTo>
                  <a:pt x="5700344" y="1956358"/>
                </a:lnTo>
                <a:lnTo>
                  <a:pt x="5671566" y="1989924"/>
                </a:lnTo>
                <a:lnTo>
                  <a:pt x="5648134" y="2027656"/>
                </a:lnTo>
                <a:lnTo>
                  <a:pt x="5630672" y="2068969"/>
                </a:lnTo>
                <a:lnTo>
                  <a:pt x="5619762" y="2113292"/>
                </a:lnTo>
                <a:lnTo>
                  <a:pt x="5615991" y="2160003"/>
                </a:lnTo>
                <a:lnTo>
                  <a:pt x="5619762" y="2206714"/>
                </a:lnTo>
                <a:lnTo>
                  <a:pt x="5630672" y="2251037"/>
                </a:lnTo>
                <a:lnTo>
                  <a:pt x="5648134" y="2292362"/>
                </a:lnTo>
                <a:lnTo>
                  <a:pt x="5671566" y="2330094"/>
                </a:lnTo>
                <a:lnTo>
                  <a:pt x="5700344" y="2363660"/>
                </a:lnTo>
                <a:lnTo>
                  <a:pt x="5733910" y="2392438"/>
                </a:lnTo>
                <a:lnTo>
                  <a:pt x="5771642" y="2415870"/>
                </a:lnTo>
                <a:lnTo>
                  <a:pt x="5812968" y="2433332"/>
                </a:lnTo>
                <a:lnTo>
                  <a:pt x="5857278" y="2444242"/>
                </a:lnTo>
                <a:lnTo>
                  <a:pt x="5903988" y="2448014"/>
                </a:lnTo>
                <a:lnTo>
                  <a:pt x="5950712" y="2444242"/>
                </a:lnTo>
                <a:lnTo>
                  <a:pt x="5995022" y="2433332"/>
                </a:lnTo>
                <a:lnTo>
                  <a:pt x="6036348" y="2415870"/>
                </a:lnTo>
                <a:lnTo>
                  <a:pt x="6074080" y="2392438"/>
                </a:lnTo>
                <a:lnTo>
                  <a:pt x="6107633" y="2363660"/>
                </a:lnTo>
                <a:lnTo>
                  <a:pt x="6136424" y="2330094"/>
                </a:lnTo>
                <a:lnTo>
                  <a:pt x="6159843" y="2292362"/>
                </a:lnTo>
                <a:lnTo>
                  <a:pt x="6177305" y="2251037"/>
                </a:lnTo>
                <a:lnTo>
                  <a:pt x="6188214" y="2206714"/>
                </a:lnTo>
                <a:lnTo>
                  <a:pt x="6191986" y="2160003"/>
                </a:lnTo>
                <a:close/>
              </a:path>
              <a:path w="8064500" h="4320540">
                <a:moveTo>
                  <a:pt x="8063992" y="4031983"/>
                </a:moveTo>
                <a:lnTo>
                  <a:pt x="8060220" y="3985272"/>
                </a:lnTo>
                <a:lnTo>
                  <a:pt x="8049311" y="3940962"/>
                </a:lnTo>
                <a:lnTo>
                  <a:pt x="8031848" y="3899636"/>
                </a:lnTo>
                <a:lnTo>
                  <a:pt x="8008417" y="3861905"/>
                </a:lnTo>
                <a:lnTo>
                  <a:pt x="7979638" y="3828351"/>
                </a:lnTo>
                <a:lnTo>
                  <a:pt x="7946072" y="3799560"/>
                </a:lnTo>
                <a:lnTo>
                  <a:pt x="7908341" y="3776141"/>
                </a:lnTo>
                <a:lnTo>
                  <a:pt x="7867015" y="3758679"/>
                </a:lnTo>
                <a:lnTo>
                  <a:pt x="7822705" y="3747770"/>
                </a:lnTo>
                <a:lnTo>
                  <a:pt x="7775994" y="3743998"/>
                </a:lnTo>
                <a:lnTo>
                  <a:pt x="7729283" y="3747770"/>
                </a:lnTo>
                <a:lnTo>
                  <a:pt x="7684960" y="3758679"/>
                </a:lnTo>
                <a:lnTo>
                  <a:pt x="7643635" y="3776141"/>
                </a:lnTo>
                <a:lnTo>
                  <a:pt x="7605903" y="3799560"/>
                </a:lnTo>
                <a:lnTo>
                  <a:pt x="7572349" y="3828351"/>
                </a:lnTo>
                <a:lnTo>
                  <a:pt x="7543559" y="3861905"/>
                </a:lnTo>
                <a:lnTo>
                  <a:pt x="7520140" y="3899636"/>
                </a:lnTo>
                <a:lnTo>
                  <a:pt x="7502677" y="3940962"/>
                </a:lnTo>
                <a:lnTo>
                  <a:pt x="7491768" y="3985272"/>
                </a:lnTo>
                <a:lnTo>
                  <a:pt x="7487996" y="4031983"/>
                </a:lnTo>
                <a:lnTo>
                  <a:pt x="7491768" y="4078706"/>
                </a:lnTo>
                <a:lnTo>
                  <a:pt x="7502677" y="4123017"/>
                </a:lnTo>
                <a:lnTo>
                  <a:pt x="7520140" y="4164342"/>
                </a:lnTo>
                <a:lnTo>
                  <a:pt x="7543559" y="4202087"/>
                </a:lnTo>
                <a:lnTo>
                  <a:pt x="7572349" y="4235640"/>
                </a:lnTo>
                <a:lnTo>
                  <a:pt x="7605903" y="4264431"/>
                </a:lnTo>
                <a:lnTo>
                  <a:pt x="7643635" y="4287850"/>
                </a:lnTo>
                <a:lnTo>
                  <a:pt x="7684960" y="4305312"/>
                </a:lnTo>
                <a:lnTo>
                  <a:pt x="7729283" y="4316222"/>
                </a:lnTo>
                <a:lnTo>
                  <a:pt x="7775994" y="4319994"/>
                </a:lnTo>
                <a:lnTo>
                  <a:pt x="7822705" y="4316222"/>
                </a:lnTo>
                <a:lnTo>
                  <a:pt x="7867015" y="4305312"/>
                </a:lnTo>
                <a:lnTo>
                  <a:pt x="7908341" y="4287850"/>
                </a:lnTo>
                <a:lnTo>
                  <a:pt x="7946072" y="4264431"/>
                </a:lnTo>
                <a:lnTo>
                  <a:pt x="7979638" y="4235640"/>
                </a:lnTo>
                <a:lnTo>
                  <a:pt x="8008417" y="4202087"/>
                </a:lnTo>
                <a:lnTo>
                  <a:pt x="8031848" y="4164342"/>
                </a:lnTo>
                <a:lnTo>
                  <a:pt x="8049311" y="4123017"/>
                </a:lnTo>
                <a:lnTo>
                  <a:pt x="8060220" y="4078706"/>
                </a:lnTo>
                <a:lnTo>
                  <a:pt x="8063992" y="4031983"/>
                </a:lnTo>
                <a:close/>
              </a:path>
              <a:path w="8064500" h="4320540">
                <a:moveTo>
                  <a:pt x="8063992" y="287985"/>
                </a:moveTo>
                <a:lnTo>
                  <a:pt x="8060220" y="241274"/>
                </a:lnTo>
                <a:lnTo>
                  <a:pt x="8049311" y="196964"/>
                </a:lnTo>
                <a:lnTo>
                  <a:pt x="8031848" y="155651"/>
                </a:lnTo>
                <a:lnTo>
                  <a:pt x="8008417" y="117906"/>
                </a:lnTo>
                <a:lnTo>
                  <a:pt x="7979638" y="84353"/>
                </a:lnTo>
                <a:lnTo>
                  <a:pt x="7946072" y="55575"/>
                </a:lnTo>
                <a:lnTo>
                  <a:pt x="7908341" y="32143"/>
                </a:lnTo>
                <a:lnTo>
                  <a:pt x="7867015" y="14681"/>
                </a:lnTo>
                <a:lnTo>
                  <a:pt x="7822705" y="3771"/>
                </a:lnTo>
                <a:lnTo>
                  <a:pt x="7775994" y="0"/>
                </a:lnTo>
                <a:lnTo>
                  <a:pt x="7729283" y="3771"/>
                </a:lnTo>
                <a:lnTo>
                  <a:pt x="7684960" y="14681"/>
                </a:lnTo>
                <a:lnTo>
                  <a:pt x="7643635" y="32143"/>
                </a:lnTo>
                <a:lnTo>
                  <a:pt x="7605903" y="55575"/>
                </a:lnTo>
                <a:lnTo>
                  <a:pt x="7572349" y="84353"/>
                </a:lnTo>
                <a:lnTo>
                  <a:pt x="7543559" y="117906"/>
                </a:lnTo>
                <a:lnTo>
                  <a:pt x="7520140" y="155651"/>
                </a:lnTo>
                <a:lnTo>
                  <a:pt x="7502677" y="196964"/>
                </a:lnTo>
                <a:lnTo>
                  <a:pt x="7491768" y="241274"/>
                </a:lnTo>
                <a:lnTo>
                  <a:pt x="7487996" y="287985"/>
                </a:lnTo>
                <a:lnTo>
                  <a:pt x="7491768" y="334708"/>
                </a:lnTo>
                <a:lnTo>
                  <a:pt x="7502677" y="379031"/>
                </a:lnTo>
                <a:lnTo>
                  <a:pt x="7520140" y="420357"/>
                </a:lnTo>
                <a:lnTo>
                  <a:pt x="7543559" y="458089"/>
                </a:lnTo>
                <a:lnTo>
                  <a:pt x="7572349" y="491642"/>
                </a:lnTo>
                <a:lnTo>
                  <a:pt x="7605903" y="520433"/>
                </a:lnTo>
                <a:lnTo>
                  <a:pt x="7643635" y="543852"/>
                </a:lnTo>
                <a:lnTo>
                  <a:pt x="7684960" y="561314"/>
                </a:lnTo>
                <a:lnTo>
                  <a:pt x="7729283" y="572223"/>
                </a:lnTo>
                <a:lnTo>
                  <a:pt x="7775994" y="575995"/>
                </a:lnTo>
                <a:lnTo>
                  <a:pt x="7822705" y="572223"/>
                </a:lnTo>
                <a:lnTo>
                  <a:pt x="7867015" y="561314"/>
                </a:lnTo>
                <a:lnTo>
                  <a:pt x="7908341" y="543852"/>
                </a:lnTo>
                <a:lnTo>
                  <a:pt x="7946072" y="520433"/>
                </a:lnTo>
                <a:lnTo>
                  <a:pt x="7979638" y="491642"/>
                </a:lnTo>
                <a:lnTo>
                  <a:pt x="8008417" y="458089"/>
                </a:lnTo>
                <a:lnTo>
                  <a:pt x="8031848" y="420357"/>
                </a:lnTo>
                <a:lnTo>
                  <a:pt x="8049311" y="379031"/>
                </a:lnTo>
                <a:lnTo>
                  <a:pt x="8060220" y="334708"/>
                </a:lnTo>
                <a:lnTo>
                  <a:pt x="8063992" y="287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153592"/>
            <a:ext cx="1275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10’er venner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dirty="0">
                <a:latin typeface="Trade Gothic Next LT Pro"/>
                <a:cs typeface="Trade Gothic Next LT Pro"/>
              </a:rPr>
              <a:t>· Kort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2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01" y="1619998"/>
            <a:ext cx="8064500" cy="4320540"/>
          </a:xfrm>
          <a:custGeom>
            <a:avLst/>
            <a:gdLst/>
            <a:ahLst/>
            <a:cxnLst/>
            <a:rect l="l" t="t" r="r" b="b"/>
            <a:pathLst>
              <a:path w="8064500" h="4320540">
                <a:moveTo>
                  <a:pt x="575995" y="4031983"/>
                </a:moveTo>
                <a:lnTo>
                  <a:pt x="572223" y="3985272"/>
                </a:lnTo>
                <a:lnTo>
                  <a:pt x="561301" y="3940962"/>
                </a:lnTo>
                <a:lnTo>
                  <a:pt x="543839" y="3899636"/>
                </a:lnTo>
                <a:lnTo>
                  <a:pt x="520420" y="3861905"/>
                </a:lnTo>
                <a:lnTo>
                  <a:pt x="491642" y="3828351"/>
                </a:lnTo>
                <a:lnTo>
                  <a:pt x="458076" y="3799560"/>
                </a:lnTo>
                <a:lnTo>
                  <a:pt x="420344" y="3776141"/>
                </a:lnTo>
                <a:lnTo>
                  <a:pt x="379018" y="3758679"/>
                </a:lnTo>
                <a:lnTo>
                  <a:pt x="334708" y="3747770"/>
                </a:lnTo>
                <a:lnTo>
                  <a:pt x="287997" y="3743998"/>
                </a:lnTo>
                <a:lnTo>
                  <a:pt x="241274" y="3747770"/>
                </a:lnTo>
                <a:lnTo>
                  <a:pt x="196964" y="3758679"/>
                </a:lnTo>
                <a:lnTo>
                  <a:pt x="155638" y="3776141"/>
                </a:lnTo>
                <a:lnTo>
                  <a:pt x="117906" y="3799560"/>
                </a:lnTo>
                <a:lnTo>
                  <a:pt x="84353" y="3828351"/>
                </a:lnTo>
                <a:lnTo>
                  <a:pt x="55562" y="3861905"/>
                </a:lnTo>
                <a:lnTo>
                  <a:pt x="32143" y="3899636"/>
                </a:lnTo>
                <a:lnTo>
                  <a:pt x="14681" y="3940962"/>
                </a:lnTo>
                <a:lnTo>
                  <a:pt x="3759" y="3985272"/>
                </a:lnTo>
                <a:lnTo>
                  <a:pt x="0" y="4031983"/>
                </a:lnTo>
                <a:lnTo>
                  <a:pt x="3759" y="4078706"/>
                </a:lnTo>
                <a:lnTo>
                  <a:pt x="14681" y="4123017"/>
                </a:lnTo>
                <a:lnTo>
                  <a:pt x="32143" y="4164342"/>
                </a:lnTo>
                <a:lnTo>
                  <a:pt x="55562" y="4202087"/>
                </a:lnTo>
                <a:lnTo>
                  <a:pt x="84353" y="4235640"/>
                </a:lnTo>
                <a:lnTo>
                  <a:pt x="117906" y="4264431"/>
                </a:lnTo>
                <a:lnTo>
                  <a:pt x="155638" y="4287850"/>
                </a:lnTo>
                <a:lnTo>
                  <a:pt x="196964" y="4305312"/>
                </a:lnTo>
                <a:lnTo>
                  <a:pt x="241274" y="4316222"/>
                </a:lnTo>
                <a:lnTo>
                  <a:pt x="287997" y="4319994"/>
                </a:lnTo>
                <a:lnTo>
                  <a:pt x="334708" y="4316222"/>
                </a:lnTo>
                <a:lnTo>
                  <a:pt x="379018" y="4305312"/>
                </a:lnTo>
                <a:lnTo>
                  <a:pt x="420344" y="4287850"/>
                </a:lnTo>
                <a:lnTo>
                  <a:pt x="458076" y="4264431"/>
                </a:lnTo>
                <a:lnTo>
                  <a:pt x="491642" y="4235640"/>
                </a:lnTo>
                <a:lnTo>
                  <a:pt x="520420" y="4202087"/>
                </a:lnTo>
                <a:lnTo>
                  <a:pt x="543839" y="4164342"/>
                </a:lnTo>
                <a:lnTo>
                  <a:pt x="561301" y="4123017"/>
                </a:lnTo>
                <a:lnTo>
                  <a:pt x="572223" y="4078706"/>
                </a:lnTo>
                <a:lnTo>
                  <a:pt x="575995" y="4031983"/>
                </a:lnTo>
                <a:close/>
              </a:path>
              <a:path w="8064500" h="4320540">
                <a:moveTo>
                  <a:pt x="575995" y="2160003"/>
                </a:moveTo>
                <a:lnTo>
                  <a:pt x="572223" y="2113292"/>
                </a:lnTo>
                <a:lnTo>
                  <a:pt x="561301" y="2068969"/>
                </a:lnTo>
                <a:lnTo>
                  <a:pt x="543839" y="2027656"/>
                </a:lnTo>
                <a:lnTo>
                  <a:pt x="520420" y="1989924"/>
                </a:lnTo>
                <a:lnTo>
                  <a:pt x="491642" y="1956358"/>
                </a:lnTo>
                <a:lnTo>
                  <a:pt x="458076" y="1927580"/>
                </a:lnTo>
                <a:lnTo>
                  <a:pt x="420344" y="1904161"/>
                </a:lnTo>
                <a:lnTo>
                  <a:pt x="379018" y="1886699"/>
                </a:lnTo>
                <a:lnTo>
                  <a:pt x="334708" y="1875777"/>
                </a:lnTo>
                <a:lnTo>
                  <a:pt x="287997" y="1872018"/>
                </a:lnTo>
                <a:lnTo>
                  <a:pt x="241274" y="1875777"/>
                </a:lnTo>
                <a:lnTo>
                  <a:pt x="196964" y="1886699"/>
                </a:lnTo>
                <a:lnTo>
                  <a:pt x="155638" y="1904161"/>
                </a:lnTo>
                <a:lnTo>
                  <a:pt x="117906" y="1927580"/>
                </a:lnTo>
                <a:lnTo>
                  <a:pt x="84353" y="1956358"/>
                </a:lnTo>
                <a:lnTo>
                  <a:pt x="55562" y="1989924"/>
                </a:lnTo>
                <a:lnTo>
                  <a:pt x="32143" y="2027656"/>
                </a:lnTo>
                <a:lnTo>
                  <a:pt x="14681" y="2068969"/>
                </a:lnTo>
                <a:lnTo>
                  <a:pt x="3759" y="2113292"/>
                </a:lnTo>
                <a:lnTo>
                  <a:pt x="0" y="2160003"/>
                </a:lnTo>
                <a:lnTo>
                  <a:pt x="3759" y="2206714"/>
                </a:lnTo>
                <a:lnTo>
                  <a:pt x="14681" y="2251037"/>
                </a:lnTo>
                <a:lnTo>
                  <a:pt x="32143" y="2292362"/>
                </a:lnTo>
                <a:lnTo>
                  <a:pt x="55562" y="2330094"/>
                </a:lnTo>
                <a:lnTo>
                  <a:pt x="84353" y="2363660"/>
                </a:lnTo>
                <a:lnTo>
                  <a:pt x="117906" y="2392438"/>
                </a:lnTo>
                <a:lnTo>
                  <a:pt x="155638" y="2415870"/>
                </a:lnTo>
                <a:lnTo>
                  <a:pt x="196964" y="2433332"/>
                </a:lnTo>
                <a:lnTo>
                  <a:pt x="241274" y="2444242"/>
                </a:lnTo>
                <a:lnTo>
                  <a:pt x="287997" y="2448014"/>
                </a:lnTo>
                <a:lnTo>
                  <a:pt x="334708" y="2444242"/>
                </a:lnTo>
                <a:lnTo>
                  <a:pt x="379018" y="2433332"/>
                </a:lnTo>
                <a:lnTo>
                  <a:pt x="420344" y="2415870"/>
                </a:lnTo>
                <a:lnTo>
                  <a:pt x="458076" y="2392438"/>
                </a:lnTo>
                <a:lnTo>
                  <a:pt x="491642" y="2363660"/>
                </a:lnTo>
                <a:lnTo>
                  <a:pt x="520420" y="2330094"/>
                </a:lnTo>
                <a:lnTo>
                  <a:pt x="543839" y="2292362"/>
                </a:lnTo>
                <a:lnTo>
                  <a:pt x="561301" y="2251037"/>
                </a:lnTo>
                <a:lnTo>
                  <a:pt x="572223" y="2206714"/>
                </a:lnTo>
                <a:lnTo>
                  <a:pt x="575995" y="2160003"/>
                </a:lnTo>
                <a:close/>
              </a:path>
              <a:path w="8064500" h="4320540">
                <a:moveTo>
                  <a:pt x="575995" y="287985"/>
                </a:moveTo>
                <a:lnTo>
                  <a:pt x="572223" y="241274"/>
                </a:lnTo>
                <a:lnTo>
                  <a:pt x="561301" y="196964"/>
                </a:lnTo>
                <a:lnTo>
                  <a:pt x="543839" y="155651"/>
                </a:lnTo>
                <a:lnTo>
                  <a:pt x="520420" y="117906"/>
                </a:lnTo>
                <a:lnTo>
                  <a:pt x="491642" y="84353"/>
                </a:lnTo>
                <a:lnTo>
                  <a:pt x="458076" y="55575"/>
                </a:lnTo>
                <a:lnTo>
                  <a:pt x="420344" y="32143"/>
                </a:lnTo>
                <a:lnTo>
                  <a:pt x="379018" y="14681"/>
                </a:lnTo>
                <a:lnTo>
                  <a:pt x="334708" y="3771"/>
                </a:lnTo>
                <a:lnTo>
                  <a:pt x="287997" y="0"/>
                </a:lnTo>
                <a:lnTo>
                  <a:pt x="241274" y="3771"/>
                </a:lnTo>
                <a:lnTo>
                  <a:pt x="196964" y="14681"/>
                </a:lnTo>
                <a:lnTo>
                  <a:pt x="155638" y="32143"/>
                </a:lnTo>
                <a:lnTo>
                  <a:pt x="117906" y="55575"/>
                </a:lnTo>
                <a:lnTo>
                  <a:pt x="84353" y="84353"/>
                </a:lnTo>
                <a:lnTo>
                  <a:pt x="55562" y="117906"/>
                </a:lnTo>
                <a:lnTo>
                  <a:pt x="32143" y="155651"/>
                </a:lnTo>
                <a:lnTo>
                  <a:pt x="14681" y="196964"/>
                </a:lnTo>
                <a:lnTo>
                  <a:pt x="3759" y="241274"/>
                </a:lnTo>
                <a:lnTo>
                  <a:pt x="0" y="287985"/>
                </a:lnTo>
                <a:lnTo>
                  <a:pt x="3759" y="334708"/>
                </a:lnTo>
                <a:lnTo>
                  <a:pt x="14681" y="379031"/>
                </a:lnTo>
                <a:lnTo>
                  <a:pt x="32143" y="420357"/>
                </a:lnTo>
                <a:lnTo>
                  <a:pt x="55562" y="458089"/>
                </a:lnTo>
                <a:lnTo>
                  <a:pt x="84353" y="491642"/>
                </a:lnTo>
                <a:lnTo>
                  <a:pt x="117906" y="520433"/>
                </a:lnTo>
                <a:lnTo>
                  <a:pt x="155638" y="543852"/>
                </a:lnTo>
                <a:lnTo>
                  <a:pt x="196964" y="561314"/>
                </a:lnTo>
                <a:lnTo>
                  <a:pt x="241274" y="572223"/>
                </a:lnTo>
                <a:lnTo>
                  <a:pt x="287997" y="575995"/>
                </a:lnTo>
                <a:lnTo>
                  <a:pt x="334708" y="572223"/>
                </a:lnTo>
                <a:lnTo>
                  <a:pt x="379018" y="561314"/>
                </a:lnTo>
                <a:lnTo>
                  <a:pt x="420344" y="543852"/>
                </a:lnTo>
                <a:lnTo>
                  <a:pt x="458076" y="520433"/>
                </a:lnTo>
                <a:lnTo>
                  <a:pt x="491642" y="491642"/>
                </a:lnTo>
                <a:lnTo>
                  <a:pt x="520420" y="458089"/>
                </a:lnTo>
                <a:lnTo>
                  <a:pt x="543839" y="420357"/>
                </a:lnTo>
                <a:lnTo>
                  <a:pt x="561301" y="379031"/>
                </a:lnTo>
                <a:lnTo>
                  <a:pt x="572223" y="334708"/>
                </a:lnTo>
                <a:lnTo>
                  <a:pt x="575995" y="287985"/>
                </a:lnTo>
                <a:close/>
              </a:path>
              <a:path w="8064500" h="4320540">
                <a:moveTo>
                  <a:pt x="2447988" y="2160003"/>
                </a:moveTo>
                <a:lnTo>
                  <a:pt x="2444216" y="2113292"/>
                </a:lnTo>
                <a:lnTo>
                  <a:pt x="2433307" y="2068969"/>
                </a:lnTo>
                <a:lnTo>
                  <a:pt x="2415844" y="2027656"/>
                </a:lnTo>
                <a:lnTo>
                  <a:pt x="2392426" y="1989924"/>
                </a:lnTo>
                <a:lnTo>
                  <a:pt x="2363635" y="1956358"/>
                </a:lnTo>
                <a:lnTo>
                  <a:pt x="2330081" y="1927580"/>
                </a:lnTo>
                <a:lnTo>
                  <a:pt x="2292337" y="1904161"/>
                </a:lnTo>
                <a:lnTo>
                  <a:pt x="2251024" y="1886699"/>
                </a:lnTo>
                <a:lnTo>
                  <a:pt x="2206701" y="1875777"/>
                </a:lnTo>
                <a:lnTo>
                  <a:pt x="2159990" y="1872018"/>
                </a:lnTo>
                <a:lnTo>
                  <a:pt x="2113280" y="1875777"/>
                </a:lnTo>
                <a:lnTo>
                  <a:pt x="2068957" y="1886699"/>
                </a:lnTo>
                <a:lnTo>
                  <a:pt x="2027643" y="1904161"/>
                </a:lnTo>
                <a:lnTo>
                  <a:pt x="1989899" y="1927580"/>
                </a:lnTo>
                <a:lnTo>
                  <a:pt x="1956346" y="1956358"/>
                </a:lnTo>
                <a:lnTo>
                  <a:pt x="1927555" y="1989924"/>
                </a:lnTo>
                <a:lnTo>
                  <a:pt x="1904136" y="2027656"/>
                </a:lnTo>
                <a:lnTo>
                  <a:pt x="1886673" y="2068969"/>
                </a:lnTo>
                <a:lnTo>
                  <a:pt x="1875764" y="2113292"/>
                </a:lnTo>
                <a:lnTo>
                  <a:pt x="1871992" y="2160003"/>
                </a:lnTo>
                <a:lnTo>
                  <a:pt x="1875764" y="2206714"/>
                </a:lnTo>
                <a:lnTo>
                  <a:pt x="1886673" y="2251037"/>
                </a:lnTo>
                <a:lnTo>
                  <a:pt x="1904136" y="2292362"/>
                </a:lnTo>
                <a:lnTo>
                  <a:pt x="1927555" y="2330094"/>
                </a:lnTo>
                <a:lnTo>
                  <a:pt x="1956346" y="2363660"/>
                </a:lnTo>
                <a:lnTo>
                  <a:pt x="1989899" y="2392438"/>
                </a:lnTo>
                <a:lnTo>
                  <a:pt x="2027643" y="2415870"/>
                </a:lnTo>
                <a:lnTo>
                  <a:pt x="2068957" y="2433332"/>
                </a:lnTo>
                <a:lnTo>
                  <a:pt x="2113280" y="2444242"/>
                </a:lnTo>
                <a:lnTo>
                  <a:pt x="2159990" y="2448014"/>
                </a:lnTo>
                <a:lnTo>
                  <a:pt x="2206701" y="2444242"/>
                </a:lnTo>
                <a:lnTo>
                  <a:pt x="2251024" y="2433332"/>
                </a:lnTo>
                <a:lnTo>
                  <a:pt x="2292337" y="2415870"/>
                </a:lnTo>
                <a:lnTo>
                  <a:pt x="2330081" y="2392438"/>
                </a:lnTo>
                <a:lnTo>
                  <a:pt x="2363635" y="2363660"/>
                </a:lnTo>
                <a:lnTo>
                  <a:pt x="2392426" y="2330094"/>
                </a:lnTo>
                <a:lnTo>
                  <a:pt x="2415844" y="2292362"/>
                </a:lnTo>
                <a:lnTo>
                  <a:pt x="2433307" y="2251037"/>
                </a:lnTo>
                <a:lnTo>
                  <a:pt x="2444216" y="2206714"/>
                </a:lnTo>
                <a:lnTo>
                  <a:pt x="2447988" y="2160003"/>
                </a:lnTo>
                <a:close/>
              </a:path>
              <a:path w="8064500" h="4320540">
                <a:moveTo>
                  <a:pt x="4319994" y="287985"/>
                </a:moveTo>
                <a:lnTo>
                  <a:pt x="4316222" y="241274"/>
                </a:lnTo>
                <a:lnTo>
                  <a:pt x="4305312" y="196964"/>
                </a:lnTo>
                <a:lnTo>
                  <a:pt x="4287850" y="155651"/>
                </a:lnTo>
                <a:lnTo>
                  <a:pt x="4264418" y="117906"/>
                </a:lnTo>
                <a:lnTo>
                  <a:pt x="4235640" y="84353"/>
                </a:lnTo>
                <a:lnTo>
                  <a:pt x="4202074" y="55575"/>
                </a:lnTo>
                <a:lnTo>
                  <a:pt x="4164342" y="32143"/>
                </a:lnTo>
                <a:lnTo>
                  <a:pt x="4123017" y="14681"/>
                </a:lnTo>
                <a:lnTo>
                  <a:pt x="4078706" y="3771"/>
                </a:lnTo>
                <a:lnTo>
                  <a:pt x="4031996" y="0"/>
                </a:lnTo>
                <a:lnTo>
                  <a:pt x="3985272" y="3771"/>
                </a:lnTo>
                <a:lnTo>
                  <a:pt x="3940962" y="14681"/>
                </a:lnTo>
                <a:lnTo>
                  <a:pt x="3899636" y="32143"/>
                </a:lnTo>
                <a:lnTo>
                  <a:pt x="3861905" y="55575"/>
                </a:lnTo>
                <a:lnTo>
                  <a:pt x="3828351" y="84353"/>
                </a:lnTo>
                <a:lnTo>
                  <a:pt x="3799560" y="117906"/>
                </a:lnTo>
                <a:lnTo>
                  <a:pt x="3776141" y="155651"/>
                </a:lnTo>
                <a:lnTo>
                  <a:pt x="3758679" y="196964"/>
                </a:lnTo>
                <a:lnTo>
                  <a:pt x="3747770" y="241274"/>
                </a:lnTo>
                <a:lnTo>
                  <a:pt x="3743998" y="287985"/>
                </a:lnTo>
                <a:lnTo>
                  <a:pt x="3747770" y="334708"/>
                </a:lnTo>
                <a:lnTo>
                  <a:pt x="3758679" y="379031"/>
                </a:lnTo>
                <a:lnTo>
                  <a:pt x="3776141" y="420357"/>
                </a:lnTo>
                <a:lnTo>
                  <a:pt x="3799560" y="458089"/>
                </a:lnTo>
                <a:lnTo>
                  <a:pt x="3828351" y="491642"/>
                </a:lnTo>
                <a:lnTo>
                  <a:pt x="3861905" y="520433"/>
                </a:lnTo>
                <a:lnTo>
                  <a:pt x="3899636" y="543852"/>
                </a:lnTo>
                <a:lnTo>
                  <a:pt x="3940962" y="561314"/>
                </a:lnTo>
                <a:lnTo>
                  <a:pt x="3985272" y="572223"/>
                </a:lnTo>
                <a:lnTo>
                  <a:pt x="4031996" y="575995"/>
                </a:lnTo>
                <a:lnTo>
                  <a:pt x="4078706" y="572223"/>
                </a:lnTo>
                <a:lnTo>
                  <a:pt x="4123017" y="561314"/>
                </a:lnTo>
                <a:lnTo>
                  <a:pt x="4164342" y="543852"/>
                </a:lnTo>
                <a:lnTo>
                  <a:pt x="4202074" y="520433"/>
                </a:lnTo>
                <a:lnTo>
                  <a:pt x="4235640" y="491642"/>
                </a:lnTo>
                <a:lnTo>
                  <a:pt x="4264418" y="458089"/>
                </a:lnTo>
                <a:lnTo>
                  <a:pt x="4287850" y="420357"/>
                </a:lnTo>
                <a:lnTo>
                  <a:pt x="4305312" y="379031"/>
                </a:lnTo>
                <a:lnTo>
                  <a:pt x="4316222" y="334708"/>
                </a:lnTo>
                <a:lnTo>
                  <a:pt x="4319994" y="287985"/>
                </a:lnTo>
                <a:close/>
              </a:path>
              <a:path w="8064500" h="4320540">
                <a:moveTo>
                  <a:pt x="6191986" y="2160003"/>
                </a:moveTo>
                <a:lnTo>
                  <a:pt x="6188214" y="2113292"/>
                </a:lnTo>
                <a:lnTo>
                  <a:pt x="6177305" y="2068969"/>
                </a:lnTo>
                <a:lnTo>
                  <a:pt x="6159843" y="2027656"/>
                </a:lnTo>
                <a:lnTo>
                  <a:pt x="6136424" y="1989924"/>
                </a:lnTo>
                <a:lnTo>
                  <a:pt x="6107633" y="1956358"/>
                </a:lnTo>
                <a:lnTo>
                  <a:pt x="6074080" y="1927580"/>
                </a:lnTo>
                <a:lnTo>
                  <a:pt x="6036348" y="1904161"/>
                </a:lnTo>
                <a:lnTo>
                  <a:pt x="5995022" y="1886699"/>
                </a:lnTo>
                <a:lnTo>
                  <a:pt x="5950712" y="1875777"/>
                </a:lnTo>
                <a:lnTo>
                  <a:pt x="5903988" y="1872018"/>
                </a:lnTo>
                <a:lnTo>
                  <a:pt x="5857278" y="1875777"/>
                </a:lnTo>
                <a:lnTo>
                  <a:pt x="5812968" y="1886699"/>
                </a:lnTo>
                <a:lnTo>
                  <a:pt x="5771642" y="1904161"/>
                </a:lnTo>
                <a:lnTo>
                  <a:pt x="5733910" y="1927580"/>
                </a:lnTo>
                <a:lnTo>
                  <a:pt x="5700344" y="1956358"/>
                </a:lnTo>
                <a:lnTo>
                  <a:pt x="5671566" y="1989924"/>
                </a:lnTo>
                <a:lnTo>
                  <a:pt x="5648134" y="2027656"/>
                </a:lnTo>
                <a:lnTo>
                  <a:pt x="5630672" y="2068969"/>
                </a:lnTo>
                <a:lnTo>
                  <a:pt x="5619762" y="2113292"/>
                </a:lnTo>
                <a:lnTo>
                  <a:pt x="5615991" y="2160003"/>
                </a:lnTo>
                <a:lnTo>
                  <a:pt x="5619762" y="2206714"/>
                </a:lnTo>
                <a:lnTo>
                  <a:pt x="5630672" y="2251037"/>
                </a:lnTo>
                <a:lnTo>
                  <a:pt x="5648134" y="2292362"/>
                </a:lnTo>
                <a:lnTo>
                  <a:pt x="5671566" y="2330094"/>
                </a:lnTo>
                <a:lnTo>
                  <a:pt x="5700344" y="2363660"/>
                </a:lnTo>
                <a:lnTo>
                  <a:pt x="5733910" y="2392438"/>
                </a:lnTo>
                <a:lnTo>
                  <a:pt x="5771642" y="2415870"/>
                </a:lnTo>
                <a:lnTo>
                  <a:pt x="5812968" y="2433332"/>
                </a:lnTo>
                <a:lnTo>
                  <a:pt x="5857278" y="2444242"/>
                </a:lnTo>
                <a:lnTo>
                  <a:pt x="5903988" y="2448014"/>
                </a:lnTo>
                <a:lnTo>
                  <a:pt x="5950712" y="2444242"/>
                </a:lnTo>
                <a:lnTo>
                  <a:pt x="5995022" y="2433332"/>
                </a:lnTo>
                <a:lnTo>
                  <a:pt x="6036348" y="2415870"/>
                </a:lnTo>
                <a:lnTo>
                  <a:pt x="6074080" y="2392438"/>
                </a:lnTo>
                <a:lnTo>
                  <a:pt x="6107633" y="2363660"/>
                </a:lnTo>
                <a:lnTo>
                  <a:pt x="6136424" y="2330094"/>
                </a:lnTo>
                <a:lnTo>
                  <a:pt x="6159843" y="2292362"/>
                </a:lnTo>
                <a:lnTo>
                  <a:pt x="6177305" y="2251037"/>
                </a:lnTo>
                <a:lnTo>
                  <a:pt x="6188214" y="2206714"/>
                </a:lnTo>
                <a:lnTo>
                  <a:pt x="6191986" y="2160003"/>
                </a:lnTo>
                <a:close/>
              </a:path>
              <a:path w="8064500" h="4320540">
                <a:moveTo>
                  <a:pt x="8063992" y="4031983"/>
                </a:moveTo>
                <a:lnTo>
                  <a:pt x="8060220" y="3985272"/>
                </a:lnTo>
                <a:lnTo>
                  <a:pt x="8049311" y="3940962"/>
                </a:lnTo>
                <a:lnTo>
                  <a:pt x="8031848" y="3899636"/>
                </a:lnTo>
                <a:lnTo>
                  <a:pt x="8008417" y="3861905"/>
                </a:lnTo>
                <a:lnTo>
                  <a:pt x="7979638" y="3828351"/>
                </a:lnTo>
                <a:lnTo>
                  <a:pt x="7946072" y="3799560"/>
                </a:lnTo>
                <a:lnTo>
                  <a:pt x="7908341" y="3776141"/>
                </a:lnTo>
                <a:lnTo>
                  <a:pt x="7867015" y="3758679"/>
                </a:lnTo>
                <a:lnTo>
                  <a:pt x="7822705" y="3747770"/>
                </a:lnTo>
                <a:lnTo>
                  <a:pt x="7775994" y="3743998"/>
                </a:lnTo>
                <a:lnTo>
                  <a:pt x="7729283" y="3747770"/>
                </a:lnTo>
                <a:lnTo>
                  <a:pt x="7684960" y="3758679"/>
                </a:lnTo>
                <a:lnTo>
                  <a:pt x="7643635" y="3776141"/>
                </a:lnTo>
                <a:lnTo>
                  <a:pt x="7605903" y="3799560"/>
                </a:lnTo>
                <a:lnTo>
                  <a:pt x="7572349" y="3828351"/>
                </a:lnTo>
                <a:lnTo>
                  <a:pt x="7543559" y="3861905"/>
                </a:lnTo>
                <a:lnTo>
                  <a:pt x="7520140" y="3899636"/>
                </a:lnTo>
                <a:lnTo>
                  <a:pt x="7502677" y="3940962"/>
                </a:lnTo>
                <a:lnTo>
                  <a:pt x="7491768" y="3985272"/>
                </a:lnTo>
                <a:lnTo>
                  <a:pt x="7487996" y="4031983"/>
                </a:lnTo>
                <a:lnTo>
                  <a:pt x="7491768" y="4078706"/>
                </a:lnTo>
                <a:lnTo>
                  <a:pt x="7502677" y="4123017"/>
                </a:lnTo>
                <a:lnTo>
                  <a:pt x="7520140" y="4164342"/>
                </a:lnTo>
                <a:lnTo>
                  <a:pt x="7543559" y="4202087"/>
                </a:lnTo>
                <a:lnTo>
                  <a:pt x="7572349" y="4235640"/>
                </a:lnTo>
                <a:lnTo>
                  <a:pt x="7605903" y="4264431"/>
                </a:lnTo>
                <a:lnTo>
                  <a:pt x="7643635" y="4287850"/>
                </a:lnTo>
                <a:lnTo>
                  <a:pt x="7684960" y="4305312"/>
                </a:lnTo>
                <a:lnTo>
                  <a:pt x="7729283" y="4316222"/>
                </a:lnTo>
                <a:lnTo>
                  <a:pt x="7775994" y="4319994"/>
                </a:lnTo>
                <a:lnTo>
                  <a:pt x="7822705" y="4316222"/>
                </a:lnTo>
                <a:lnTo>
                  <a:pt x="7867015" y="4305312"/>
                </a:lnTo>
                <a:lnTo>
                  <a:pt x="7908341" y="4287850"/>
                </a:lnTo>
                <a:lnTo>
                  <a:pt x="7946072" y="4264431"/>
                </a:lnTo>
                <a:lnTo>
                  <a:pt x="7979638" y="4235640"/>
                </a:lnTo>
                <a:lnTo>
                  <a:pt x="8008417" y="4202087"/>
                </a:lnTo>
                <a:lnTo>
                  <a:pt x="8031848" y="4164342"/>
                </a:lnTo>
                <a:lnTo>
                  <a:pt x="8049311" y="4123017"/>
                </a:lnTo>
                <a:lnTo>
                  <a:pt x="8060220" y="4078706"/>
                </a:lnTo>
                <a:lnTo>
                  <a:pt x="8063992" y="4031983"/>
                </a:lnTo>
                <a:close/>
              </a:path>
              <a:path w="8064500" h="4320540">
                <a:moveTo>
                  <a:pt x="8063992" y="287985"/>
                </a:moveTo>
                <a:lnTo>
                  <a:pt x="8060220" y="241274"/>
                </a:lnTo>
                <a:lnTo>
                  <a:pt x="8049311" y="196964"/>
                </a:lnTo>
                <a:lnTo>
                  <a:pt x="8031848" y="155651"/>
                </a:lnTo>
                <a:lnTo>
                  <a:pt x="8008417" y="117906"/>
                </a:lnTo>
                <a:lnTo>
                  <a:pt x="7979638" y="84353"/>
                </a:lnTo>
                <a:lnTo>
                  <a:pt x="7946072" y="55575"/>
                </a:lnTo>
                <a:lnTo>
                  <a:pt x="7908341" y="32143"/>
                </a:lnTo>
                <a:lnTo>
                  <a:pt x="7867015" y="14681"/>
                </a:lnTo>
                <a:lnTo>
                  <a:pt x="7822705" y="3771"/>
                </a:lnTo>
                <a:lnTo>
                  <a:pt x="7775994" y="0"/>
                </a:lnTo>
                <a:lnTo>
                  <a:pt x="7729283" y="3771"/>
                </a:lnTo>
                <a:lnTo>
                  <a:pt x="7684960" y="14681"/>
                </a:lnTo>
                <a:lnTo>
                  <a:pt x="7643635" y="32143"/>
                </a:lnTo>
                <a:lnTo>
                  <a:pt x="7605903" y="55575"/>
                </a:lnTo>
                <a:lnTo>
                  <a:pt x="7572349" y="84353"/>
                </a:lnTo>
                <a:lnTo>
                  <a:pt x="7543559" y="117906"/>
                </a:lnTo>
                <a:lnTo>
                  <a:pt x="7520140" y="155651"/>
                </a:lnTo>
                <a:lnTo>
                  <a:pt x="7502677" y="196964"/>
                </a:lnTo>
                <a:lnTo>
                  <a:pt x="7491768" y="241274"/>
                </a:lnTo>
                <a:lnTo>
                  <a:pt x="7487996" y="287985"/>
                </a:lnTo>
                <a:lnTo>
                  <a:pt x="7491768" y="334708"/>
                </a:lnTo>
                <a:lnTo>
                  <a:pt x="7502677" y="379031"/>
                </a:lnTo>
                <a:lnTo>
                  <a:pt x="7520140" y="420357"/>
                </a:lnTo>
                <a:lnTo>
                  <a:pt x="7543559" y="458089"/>
                </a:lnTo>
                <a:lnTo>
                  <a:pt x="7572349" y="491642"/>
                </a:lnTo>
                <a:lnTo>
                  <a:pt x="7605903" y="520433"/>
                </a:lnTo>
                <a:lnTo>
                  <a:pt x="7643635" y="543852"/>
                </a:lnTo>
                <a:lnTo>
                  <a:pt x="7684960" y="561314"/>
                </a:lnTo>
                <a:lnTo>
                  <a:pt x="7729283" y="572223"/>
                </a:lnTo>
                <a:lnTo>
                  <a:pt x="7775994" y="575995"/>
                </a:lnTo>
                <a:lnTo>
                  <a:pt x="7822705" y="572223"/>
                </a:lnTo>
                <a:lnTo>
                  <a:pt x="7867015" y="561314"/>
                </a:lnTo>
                <a:lnTo>
                  <a:pt x="7908341" y="543852"/>
                </a:lnTo>
                <a:lnTo>
                  <a:pt x="7946072" y="520433"/>
                </a:lnTo>
                <a:lnTo>
                  <a:pt x="7979638" y="491642"/>
                </a:lnTo>
                <a:lnTo>
                  <a:pt x="8008417" y="458089"/>
                </a:lnTo>
                <a:lnTo>
                  <a:pt x="8031848" y="420357"/>
                </a:lnTo>
                <a:lnTo>
                  <a:pt x="8049311" y="379031"/>
                </a:lnTo>
                <a:lnTo>
                  <a:pt x="8060220" y="334708"/>
                </a:lnTo>
                <a:lnTo>
                  <a:pt x="8063992" y="287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153592"/>
            <a:ext cx="1275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10’er venner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dirty="0">
                <a:latin typeface="Trade Gothic Next LT Pro"/>
                <a:cs typeface="Trade Gothic Next LT Pro"/>
              </a:rPr>
              <a:t>· Kort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3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01" y="1619998"/>
            <a:ext cx="8064500" cy="4320540"/>
          </a:xfrm>
          <a:custGeom>
            <a:avLst/>
            <a:gdLst/>
            <a:ahLst/>
            <a:cxnLst/>
            <a:rect l="l" t="t" r="r" b="b"/>
            <a:pathLst>
              <a:path w="8064500" h="4320540">
                <a:moveTo>
                  <a:pt x="575995" y="4031983"/>
                </a:moveTo>
                <a:lnTo>
                  <a:pt x="572223" y="3985272"/>
                </a:lnTo>
                <a:lnTo>
                  <a:pt x="561301" y="3940962"/>
                </a:lnTo>
                <a:lnTo>
                  <a:pt x="543839" y="3899636"/>
                </a:lnTo>
                <a:lnTo>
                  <a:pt x="520420" y="3861905"/>
                </a:lnTo>
                <a:lnTo>
                  <a:pt x="491642" y="3828351"/>
                </a:lnTo>
                <a:lnTo>
                  <a:pt x="458076" y="3799560"/>
                </a:lnTo>
                <a:lnTo>
                  <a:pt x="420344" y="3776141"/>
                </a:lnTo>
                <a:lnTo>
                  <a:pt x="379018" y="3758679"/>
                </a:lnTo>
                <a:lnTo>
                  <a:pt x="334708" y="3747770"/>
                </a:lnTo>
                <a:lnTo>
                  <a:pt x="287997" y="3743998"/>
                </a:lnTo>
                <a:lnTo>
                  <a:pt x="241274" y="3747770"/>
                </a:lnTo>
                <a:lnTo>
                  <a:pt x="196964" y="3758679"/>
                </a:lnTo>
                <a:lnTo>
                  <a:pt x="155638" y="3776141"/>
                </a:lnTo>
                <a:lnTo>
                  <a:pt x="117906" y="3799560"/>
                </a:lnTo>
                <a:lnTo>
                  <a:pt x="84353" y="3828351"/>
                </a:lnTo>
                <a:lnTo>
                  <a:pt x="55562" y="3861905"/>
                </a:lnTo>
                <a:lnTo>
                  <a:pt x="32143" y="3899636"/>
                </a:lnTo>
                <a:lnTo>
                  <a:pt x="14681" y="3940962"/>
                </a:lnTo>
                <a:lnTo>
                  <a:pt x="3759" y="3985272"/>
                </a:lnTo>
                <a:lnTo>
                  <a:pt x="0" y="4031983"/>
                </a:lnTo>
                <a:lnTo>
                  <a:pt x="3759" y="4078706"/>
                </a:lnTo>
                <a:lnTo>
                  <a:pt x="14681" y="4123017"/>
                </a:lnTo>
                <a:lnTo>
                  <a:pt x="32143" y="4164342"/>
                </a:lnTo>
                <a:lnTo>
                  <a:pt x="55562" y="4202087"/>
                </a:lnTo>
                <a:lnTo>
                  <a:pt x="84353" y="4235640"/>
                </a:lnTo>
                <a:lnTo>
                  <a:pt x="117906" y="4264431"/>
                </a:lnTo>
                <a:lnTo>
                  <a:pt x="155638" y="4287850"/>
                </a:lnTo>
                <a:lnTo>
                  <a:pt x="196964" y="4305312"/>
                </a:lnTo>
                <a:lnTo>
                  <a:pt x="241274" y="4316222"/>
                </a:lnTo>
                <a:lnTo>
                  <a:pt x="287997" y="4319994"/>
                </a:lnTo>
                <a:lnTo>
                  <a:pt x="334708" y="4316222"/>
                </a:lnTo>
                <a:lnTo>
                  <a:pt x="379018" y="4305312"/>
                </a:lnTo>
                <a:lnTo>
                  <a:pt x="420344" y="4287850"/>
                </a:lnTo>
                <a:lnTo>
                  <a:pt x="458076" y="4264431"/>
                </a:lnTo>
                <a:lnTo>
                  <a:pt x="491642" y="4235640"/>
                </a:lnTo>
                <a:lnTo>
                  <a:pt x="520420" y="4202087"/>
                </a:lnTo>
                <a:lnTo>
                  <a:pt x="543839" y="4164342"/>
                </a:lnTo>
                <a:lnTo>
                  <a:pt x="561301" y="4123017"/>
                </a:lnTo>
                <a:lnTo>
                  <a:pt x="572223" y="4078706"/>
                </a:lnTo>
                <a:lnTo>
                  <a:pt x="575995" y="4031983"/>
                </a:lnTo>
                <a:close/>
              </a:path>
              <a:path w="8064500" h="4320540">
                <a:moveTo>
                  <a:pt x="575995" y="287985"/>
                </a:moveTo>
                <a:lnTo>
                  <a:pt x="572223" y="241274"/>
                </a:lnTo>
                <a:lnTo>
                  <a:pt x="561301" y="196964"/>
                </a:lnTo>
                <a:lnTo>
                  <a:pt x="543839" y="155651"/>
                </a:lnTo>
                <a:lnTo>
                  <a:pt x="520420" y="117906"/>
                </a:lnTo>
                <a:lnTo>
                  <a:pt x="491642" y="84353"/>
                </a:lnTo>
                <a:lnTo>
                  <a:pt x="458076" y="55575"/>
                </a:lnTo>
                <a:lnTo>
                  <a:pt x="420344" y="32143"/>
                </a:lnTo>
                <a:lnTo>
                  <a:pt x="379018" y="14681"/>
                </a:lnTo>
                <a:lnTo>
                  <a:pt x="334708" y="3771"/>
                </a:lnTo>
                <a:lnTo>
                  <a:pt x="287997" y="0"/>
                </a:lnTo>
                <a:lnTo>
                  <a:pt x="241274" y="3771"/>
                </a:lnTo>
                <a:lnTo>
                  <a:pt x="196964" y="14681"/>
                </a:lnTo>
                <a:lnTo>
                  <a:pt x="155638" y="32143"/>
                </a:lnTo>
                <a:lnTo>
                  <a:pt x="117906" y="55575"/>
                </a:lnTo>
                <a:lnTo>
                  <a:pt x="84353" y="84353"/>
                </a:lnTo>
                <a:lnTo>
                  <a:pt x="55562" y="117906"/>
                </a:lnTo>
                <a:lnTo>
                  <a:pt x="32143" y="155651"/>
                </a:lnTo>
                <a:lnTo>
                  <a:pt x="14681" y="196964"/>
                </a:lnTo>
                <a:lnTo>
                  <a:pt x="3759" y="241274"/>
                </a:lnTo>
                <a:lnTo>
                  <a:pt x="0" y="287985"/>
                </a:lnTo>
                <a:lnTo>
                  <a:pt x="3759" y="334708"/>
                </a:lnTo>
                <a:lnTo>
                  <a:pt x="14681" y="379031"/>
                </a:lnTo>
                <a:lnTo>
                  <a:pt x="32143" y="420357"/>
                </a:lnTo>
                <a:lnTo>
                  <a:pt x="55562" y="458089"/>
                </a:lnTo>
                <a:lnTo>
                  <a:pt x="84353" y="491642"/>
                </a:lnTo>
                <a:lnTo>
                  <a:pt x="117906" y="520433"/>
                </a:lnTo>
                <a:lnTo>
                  <a:pt x="155638" y="543852"/>
                </a:lnTo>
                <a:lnTo>
                  <a:pt x="196964" y="561314"/>
                </a:lnTo>
                <a:lnTo>
                  <a:pt x="241274" y="572223"/>
                </a:lnTo>
                <a:lnTo>
                  <a:pt x="287997" y="575995"/>
                </a:lnTo>
                <a:lnTo>
                  <a:pt x="334708" y="572223"/>
                </a:lnTo>
                <a:lnTo>
                  <a:pt x="379018" y="561314"/>
                </a:lnTo>
                <a:lnTo>
                  <a:pt x="420344" y="543852"/>
                </a:lnTo>
                <a:lnTo>
                  <a:pt x="458076" y="520433"/>
                </a:lnTo>
                <a:lnTo>
                  <a:pt x="491642" y="491642"/>
                </a:lnTo>
                <a:lnTo>
                  <a:pt x="520420" y="458089"/>
                </a:lnTo>
                <a:lnTo>
                  <a:pt x="543839" y="420357"/>
                </a:lnTo>
                <a:lnTo>
                  <a:pt x="561301" y="379031"/>
                </a:lnTo>
                <a:lnTo>
                  <a:pt x="572223" y="334708"/>
                </a:lnTo>
                <a:lnTo>
                  <a:pt x="575995" y="287985"/>
                </a:lnTo>
                <a:close/>
              </a:path>
              <a:path w="8064500" h="4320540">
                <a:moveTo>
                  <a:pt x="6191986" y="2160003"/>
                </a:moveTo>
                <a:lnTo>
                  <a:pt x="6188214" y="2113292"/>
                </a:lnTo>
                <a:lnTo>
                  <a:pt x="6177305" y="2068969"/>
                </a:lnTo>
                <a:lnTo>
                  <a:pt x="6159843" y="2027656"/>
                </a:lnTo>
                <a:lnTo>
                  <a:pt x="6136424" y="1989924"/>
                </a:lnTo>
                <a:lnTo>
                  <a:pt x="6107633" y="1956358"/>
                </a:lnTo>
                <a:lnTo>
                  <a:pt x="6074080" y="1927580"/>
                </a:lnTo>
                <a:lnTo>
                  <a:pt x="6036348" y="1904161"/>
                </a:lnTo>
                <a:lnTo>
                  <a:pt x="5995022" y="1886699"/>
                </a:lnTo>
                <a:lnTo>
                  <a:pt x="5950712" y="1875777"/>
                </a:lnTo>
                <a:lnTo>
                  <a:pt x="5903988" y="1872018"/>
                </a:lnTo>
                <a:lnTo>
                  <a:pt x="5857278" y="1875777"/>
                </a:lnTo>
                <a:lnTo>
                  <a:pt x="5812968" y="1886699"/>
                </a:lnTo>
                <a:lnTo>
                  <a:pt x="5771642" y="1904161"/>
                </a:lnTo>
                <a:lnTo>
                  <a:pt x="5733910" y="1927580"/>
                </a:lnTo>
                <a:lnTo>
                  <a:pt x="5700344" y="1956358"/>
                </a:lnTo>
                <a:lnTo>
                  <a:pt x="5671566" y="1989924"/>
                </a:lnTo>
                <a:lnTo>
                  <a:pt x="5648134" y="2027656"/>
                </a:lnTo>
                <a:lnTo>
                  <a:pt x="5630672" y="2068969"/>
                </a:lnTo>
                <a:lnTo>
                  <a:pt x="5619762" y="2113292"/>
                </a:lnTo>
                <a:lnTo>
                  <a:pt x="5615991" y="2160003"/>
                </a:lnTo>
                <a:lnTo>
                  <a:pt x="5619762" y="2206714"/>
                </a:lnTo>
                <a:lnTo>
                  <a:pt x="5630672" y="2251037"/>
                </a:lnTo>
                <a:lnTo>
                  <a:pt x="5648134" y="2292362"/>
                </a:lnTo>
                <a:lnTo>
                  <a:pt x="5671566" y="2330094"/>
                </a:lnTo>
                <a:lnTo>
                  <a:pt x="5700344" y="2363660"/>
                </a:lnTo>
                <a:lnTo>
                  <a:pt x="5733910" y="2392438"/>
                </a:lnTo>
                <a:lnTo>
                  <a:pt x="5771642" y="2415870"/>
                </a:lnTo>
                <a:lnTo>
                  <a:pt x="5812968" y="2433332"/>
                </a:lnTo>
                <a:lnTo>
                  <a:pt x="5857278" y="2444242"/>
                </a:lnTo>
                <a:lnTo>
                  <a:pt x="5903988" y="2448014"/>
                </a:lnTo>
                <a:lnTo>
                  <a:pt x="5950712" y="2444242"/>
                </a:lnTo>
                <a:lnTo>
                  <a:pt x="5995022" y="2433332"/>
                </a:lnTo>
                <a:lnTo>
                  <a:pt x="6036348" y="2415870"/>
                </a:lnTo>
                <a:lnTo>
                  <a:pt x="6074080" y="2392438"/>
                </a:lnTo>
                <a:lnTo>
                  <a:pt x="6107633" y="2363660"/>
                </a:lnTo>
                <a:lnTo>
                  <a:pt x="6136424" y="2330094"/>
                </a:lnTo>
                <a:lnTo>
                  <a:pt x="6159843" y="2292362"/>
                </a:lnTo>
                <a:lnTo>
                  <a:pt x="6177305" y="2251037"/>
                </a:lnTo>
                <a:lnTo>
                  <a:pt x="6188214" y="2206714"/>
                </a:lnTo>
                <a:lnTo>
                  <a:pt x="6191986" y="2160003"/>
                </a:lnTo>
                <a:close/>
              </a:path>
              <a:path w="8064500" h="4320540">
                <a:moveTo>
                  <a:pt x="8063992" y="4031983"/>
                </a:moveTo>
                <a:lnTo>
                  <a:pt x="8060220" y="3985272"/>
                </a:lnTo>
                <a:lnTo>
                  <a:pt x="8049311" y="3940962"/>
                </a:lnTo>
                <a:lnTo>
                  <a:pt x="8031848" y="3899636"/>
                </a:lnTo>
                <a:lnTo>
                  <a:pt x="8008417" y="3861905"/>
                </a:lnTo>
                <a:lnTo>
                  <a:pt x="7979638" y="3828351"/>
                </a:lnTo>
                <a:lnTo>
                  <a:pt x="7946072" y="3799560"/>
                </a:lnTo>
                <a:lnTo>
                  <a:pt x="7908341" y="3776141"/>
                </a:lnTo>
                <a:lnTo>
                  <a:pt x="7867015" y="3758679"/>
                </a:lnTo>
                <a:lnTo>
                  <a:pt x="7822705" y="3747770"/>
                </a:lnTo>
                <a:lnTo>
                  <a:pt x="7775994" y="3743998"/>
                </a:lnTo>
                <a:lnTo>
                  <a:pt x="7729283" y="3747770"/>
                </a:lnTo>
                <a:lnTo>
                  <a:pt x="7684960" y="3758679"/>
                </a:lnTo>
                <a:lnTo>
                  <a:pt x="7643635" y="3776141"/>
                </a:lnTo>
                <a:lnTo>
                  <a:pt x="7605903" y="3799560"/>
                </a:lnTo>
                <a:lnTo>
                  <a:pt x="7572349" y="3828351"/>
                </a:lnTo>
                <a:lnTo>
                  <a:pt x="7543559" y="3861905"/>
                </a:lnTo>
                <a:lnTo>
                  <a:pt x="7520140" y="3899636"/>
                </a:lnTo>
                <a:lnTo>
                  <a:pt x="7502677" y="3940962"/>
                </a:lnTo>
                <a:lnTo>
                  <a:pt x="7491768" y="3985272"/>
                </a:lnTo>
                <a:lnTo>
                  <a:pt x="7487996" y="4031983"/>
                </a:lnTo>
                <a:lnTo>
                  <a:pt x="7491768" y="4078706"/>
                </a:lnTo>
                <a:lnTo>
                  <a:pt x="7502677" y="4123017"/>
                </a:lnTo>
                <a:lnTo>
                  <a:pt x="7520140" y="4164342"/>
                </a:lnTo>
                <a:lnTo>
                  <a:pt x="7543559" y="4202087"/>
                </a:lnTo>
                <a:lnTo>
                  <a:pt x="7572349" y="4235640"/>
                </a:lnTo>
                <a:lnTo>
                  <a:pt x="7605903" y="4264431"/>
                </a:lnTo>
                <a:lnTo>
                  <a:pt x="7643635" y="4287850"/>
                </a:lnTo>
                <a:lnTo>
                  <a:pt x="7684960" y="4305312"/>
                </a:lnTo>
                <a:lnTo>
                  <a:pt x="7729283" y="4316222"/>
                </a:lnTo>
                <a:lnTo>
                  <a:pt x="7775994" y="4319994"/>
                </a:lnTo>
                <a:lnTo>
                  <a:pt x="7822705" y="4316222"/>
                </a:lnTo>
                <a:lnTo>
                  <a:pt x="7867015" y="4305312"/>
                </a:lnTo>
                <a:lnTo>
                  <a:pt x="7908341" y="4287850"/>
                </a:lnTo>
                <a:lnTo>
                  <a:pt x="7946072" y="4264431"/>
                </a:lnTo>
                <a:lnTo>
                  <a:pt x="7979638" y="4235640"/>
                </a:lnTo>
                <a:lnTo>
                  <a:pt x="8008417" y="4202087"/>
                </a:lnTo>
                <a:lnTo>
                  <a:pt x="8031848" y="4164342"/>
                </a:lnTo>
                <a:lnTo>
                  <a:pt x="8049311" y="4123017"/>
                </a:lnTo>
                <a:lnTo>
                  <a:pt x="8060220" y="4078706"/>
                </a:lnTo>
                <a:lnTo>
                  <a:pt x="8063992" y="4031983"/>
                </a:lnTo>
                <a:close/>
              </a:path>
              <a:path w="8064500" h="4320540">
                <a:moveTo>
                  <a:pt x="8063992" y="287985"/>
                </a:moveTo>
                <a:lnTo>
                  <a:pt x="8060220" y="241274"/>
                </a:lnTo>
                <a:lnTo>
                  <a:pt x="8049311" y="196964"/>
                </a:lnTo>
                <a:lnTo>
                  <a:pt x="8031848" y="155651"/>
                </a:lnTo>
                <a:lnTo>
                  <a:pt x="8008417" y="117906"/>
                </a:lnTo>
                <a:lnTo>
                  <a:pt x="7979638" y="84353"/>
                </a:lnTo>
                <a:lnTo>
                  <a:pt x="7946072" y="55575"/>
                </a:lnTo>
                <a:lnTo>
                  <a:pt x="7908341" y="32143"/>
                </a:lnTo>
                <a:lnTo>
                  <a:pt x="7867015" y="14681"/>
                </a:lnTo>
                <a:lnTo>
                  <a:pt x="7822705" y="3771"/>
                </a:lnTo>
                <a:lnTo>
                  <a:pt x="7775994" y="0"/>
                </a:lnTo>
                <a:lnTo>
                  <a:pt x="7729283" y="3771"/>
                </a:lnTo>
                <a:lnTo>
                  <a:pt x="7684960" y="14681"/>
                </a:lnTo>
                <a:lnTo>
                  <a:pt x="7643635" y="32143"/>
                </a:lnTo>
                <a:lnTo>
                  <a:pt x="7605903" y="55575"/>
                </a:lnTo>
                <a:lnTo>
                  <a:pt x="7572349" y="84353"/>
                </a:lnTo>
                <a:lnTo>
                  <a:pt x="7543559" y="117906"/>
                </a:lnTo>
                <a:lnTo>
                  <a:pt x="7520140" y="155651"/>
                </a:lnTo>
                <a:lnTo>
                  <a:pt x="7502677" y="196964"/>
                </a:lnTo>
                <a:lnTo>
                  <a:pt x="7491768" y="241274"/>
                </a:lnTo>
                <a:lnTo>
                  <a:pt x="7487996" y="287985"/>
                </a:lnTo>
                <a:lnTo>
                  <a:pt x="7491768" y="334708"/>
                </a:lnTo>
                <a:lnTo>
                  <a:pt x="7502677" y="379031"/>
                </a:lnTo>
                <a:lnTo>
                  <a:pt x="7520140" y="420357"/>
                </a:lnTo>
                <a:lnTo>
                  <a:pt x="7543559" y="458089"/>
                </a:lnTo>
                <a:lnTo>
                  <a:pt x="7572349" y="491642"/>
                </a:lnTo>
                <a:lnTo>
                  <a:pt x="7605903" y="520433"/>
                </a:lnTo>
                <a:lnTo>
                  <a:pt x="7643635" y="543852"/>
                </a:lnTo>
                <a:lnTo>
                  <a:pt x="7684960" y="561314"/>
                </a:lnTo>
                <a:lnTo>
                  <a:pt x="7729283" y="572223"/>
                </a:lnTo>
                <a:lnTo>
                  <a:pt x="7775994" y="575995"/>
                </a:lnTo>
                <a:lnTo>
                  <a:pt x="7822705" y="572223"/>
                </a:lnTo>
                <a:lnTo>
                  <a:pt x="7867015" y="561314"/>
                </a:lnTo>
                <a:lnTo>
                  <a:pt x="7908341" y="543852"/>
                </a:lnTo>
                <a:lnTo>
                  <a:pt x="7946072" y="520433"/>
                </a:lnTo>
                <a:lnTo>
                  <a:pt x="7979638" y="491642"/>
                </a:lnTo>
                <a:lnTo>
                  <a:pt x="8008417" y="458089"/>
                </a:lnTo>
                <a:lnTo>
                  <a:pt x="8031848" y="420357"/>
                </a:lnTo>
                <a:lnTo>
                  <a:pt x="8049311" y="379031"/>
                </a:lnTo>
                <a:lnTo>
                  <a:pt x="8060220" y="334708"/>
                </a:lnTo>
                <a:lnTo>
                  <a:pt x="8063992" y="287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153592"/>
            <a:ext cx="1275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10’er venner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dirty="0">
                <a:latin typeface="Trade Gothic Next LT Pro"/>
                <a:cs typeface="Trade Gothic Next LT Pro"/>
              </a:rPr>
              <a:t>· Kort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4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5994" y="1152016"/>
            <a:ext cx="4320540" cy="5256530"/>
          </a:xfrm>
          <a:custGeom>
            <a:avLst/>
            <a:gdLst/>
            <a:ahLst/>
            <a:cxnLst/>
            <a:rect l="l" t="t" r="r" b="b"/>
            <a:pathLst>
              <a:path w="4320540" h="5256530">
                <a:moveTo>
                  <a:pt x="575995" y="3797985"/>
                </a:moveTo>
                <a:lnTo>
                  <a:pt x="572223" y="3751275"/>
                </a:lnTo>
                <a:lnTo>
                  <a:pt x="561314" y="3706965"/>
                </a:lnTo>
                <a:lnTo>
                  <a:pt x="543852" y="3665639"/>
                </a:lnTo>
                <a:lnTo>
                  <a:pt x="520433" y="3627907"/>
                </a:lnTo>
                <a:lnTo>
                  <a:pt x="491642" y="3594341"/>
                </a:lnTo>
                <a:lnTo>
                  <a:pt x="458089" y="3565563"/>
                </a:lnTo>
                <a:lnTo>
                  <a:pt x="420344" y="3542144"/>
                </a:lnTo>
                <a:lnTo>
                  <a:pt x="379031" y="3524681"/>
                </a:lnTo>
                <a:lnTo>
                  <a:pt x="334708" y="3513759"/>
                </a:lnTo>
                <a:lnTo>
                  <a:pt x="287997" y="3509988"/>
                </a:lnTo>
                <a:lnTo>
                  <a:pt x="241287" y="3513759"/>
                </a:lnTo>
                <a:lnTo>
                  <a:pt x="196964" y="3524681"/>
                </a:lnTo>
                <a:lnTo>
                  <a:pt x="155651" y="3542144"/>
                </a:lnTo>
                <a:lnTo>
                  <a:pt x="117906" y="3565563"/>
                </a:lnTo>
                <a:lnTo>
                  <a:pt x="84353" y="3594341"/>
                </a:lnTo>
                <a:lnTo>
                  <a:pt x="55562" y="3627907"/>
                </a:lnTo>
                <a:lnTo>
                  <a:pt x="32143" y="3665639"/>
                </a:lnTo>
                <a:lnTo>
                  <a:pt x="14681" y="3706965"/>
                </a:lnTo>
                <a:lnTo>
                  <a:pt x="3771" y="3751275"/>
                </a:lnTo>
                <a:lnTo>
                  <a:pt x="0" y="3797985"/>
                </a:lnTo>
                <a:lnTo>
                  <a:pt x="3771" y="3844709"/>
                </a:lnTo>
                <a:lnTo>
                  <a:pt x="14681" y="3889019"/>
                </a:lnTo>
                <a:lnTo>
                  <a:pt x="32143" y="3930345"/>
                </a:lnTo>
                <a:lnTo>
                  <a:pt x="55562" y="3968077"/>
                </a:lnTo>
                <a:lnTo>
                  <a:pt x="84353" y="4001630"/>
                </a:lnTo>
                <a:lnTo>
                  <a:pt x="117906" y="4030421"/>
                </a:lnTo>
                <a:lnTo>
                  <a:pt x="155651" y="4053840"/>
                </a:lnTo>
                <a:lnTo>
                  <a:pt x="196964" y="4071302"/>
                </a:lnTo>
                <a:lnTo>
                  <a:pt x="241287" y="4082224"/>
                </a:lnTo>
                <a:lnTo>
                  <a:pt x="287997" y="4085983"/>
                </a:lnTo>
                <a:lnTo>
                  <a:pt x="334708" y="4082224"/>
                </a:lnTo>
                <a:lnTo>
                  <a:pt x="379031" y="4071302"/>
                </a:lnTo>
                <a:lnTo>
                  <a:pt x="420344" y="4053840"/>
                </a:lnTo>
                <a:lnTo>
                  <a:pt x="458089" y="4030421"/>
                </a:lnTo>
                <a:lnTo>
                  <a:pt x="491642" y="4001630"/>
                </a:lnTo>
                <a:lnTo>
                  <a:pt x="520433" y="3968077"/>
                </a:lnTo>
                <a:lnTo>
                  <a:pt x="543852" y="3930345"/>
                </a:lnTo>
                <a:lnTo>
                  <a:pt x="561314" y="3889019"/>
                </a:lnTo>
                <a:lnTo>
                  <a:pt x="572223" y="3844709"/>
                </a:lnTo>
                <a:lnTo>
                  <a:pt x="575995" y="3797985"/>
                </a:lnTo>
                <a:close/>
              </a:path>
              <a:path w="4320540" h="5256530">
                <a:moveTo>
                  <a:pt x="575995" y="1457998"/>
                </a:moveTo>
                <a:lnTo>
                  <a:pt x="572223" y="1411274"/>
                </a:lnTo>
                <a:lnTo>
                  <a:pt x="561314" y="1366964"/>
                </a:lnTo>
                <a:lnTo>
                  <a:pt x="543852" y="1325638"/>
                </a:lnTo>
                <a:lnTo>
                  <a:pt x="520433" y="1287907"/>
                </a:lnTo>
                <a:lnTo>
                  <a:pt x="491642" y="1254353"/>
                </a:lnTo>
                <a:lnTo>
                  <a:pt x="458089" y="1225562"/>
                </a:lnTo>
                <a:lnTo>
                  <a:pt x="420344" y="1202143"/>
                </a:lnTo>
                <a:lnTo>
                  <a:pt x="379031" y="1184681"/>
                </a:lnTo>
                <a:lnTo>
                  <a:pt x="334708" y="1173759"/>
                </a:lnTo>
                <a:lnTo>
                  <a:pt x="287997" y="1170000"/>
                </a:lnTo>
                <a:lnTo>
                  <a:pt x="241287" y="1173759"/>
                </a:lnTo>
                <a:lnTo>
                  <a:pt x="196964" y="1184681"/>
                </a:lnTo>
                <a:lnTo>
                  <a:pt x="155651" y="1202143"/>
                </a:lnTo>
                <a:lnTo>
                  <a:pt x="117906" y="1225562"/>
                </a:lnTo>
                <a:lnTo>
                  <a:pt x="84353" y="1254353"/>
                </a:lnTo>
                <a:lnTo>
                  <a:pt x="55562" y="1287907"/>
                </a:lnTo>
                <a:lnTo>
                  <a:pt x="32143" y="1325638"/>
                </a:lnTo>
                <a:lnTo>
                  <a:pt x="14681" y="1366964"/>
                </a:lnTo>
                <a:lnTo>
                  <a:pt x="3771" y="1411274"/>
                </a:lnTo>
                <a:lnTo>
                  <a:pt x="0" y="1457998"/>
                </a:lnTo>
                <a:lnTo>
                  <a:pt x="3771" y="1504708"/>
                </a:lnTo>
                <a:lnTo>
                  <a:pt x="14681" y="1549019"/>
                </a:lnTo>
                <a:lnTo>
                  <a:pt x="32143" y="1590344"/>
                </a:lnTo>
                <a:lnTo>
                  <a:pt x="55562" y="1628076"/>
                </a:lnTo>
                <a:lnTo>
                  <a:pt x="84353" y="1661642"/>
                </a:lnTo>
                <a:lnTo>
                  <a:pt x="117906" y="1690420"/>
                </a:lnTo>
                <a:lnTo>
                  <a:pt x="155651" y="1713839"/>
                </a:lnTo>
                <a:lnTo>
                  <a:pt x="196964" y="1731302"/>
                </a:lnTo>
                <a:lnTo>
                  <a:pt x="241287" y="1742224"/>
                </a:lnTo>
                <a:lnTo>
                  <a:pt x="287997" y="1745996"/>
                </a:lnTo>
                <a:lnTo>
                  <a:pt x="334708" y="1742224"/>
                </a:lnTo>
                <a:lnTo>
                  <a:pt x="379031" y="1731302"/>
                </a:lnTo>
                <a:lnTo>
                  <a:pt x="420344" y="1713839"/>
                </a:lnTo>
                <a:lnTo>
                  <a:pt x="458089" y="1690420"/>
                </a:lnTo>
                <a:lnTo>
                  <a:pt x="491642" y="1661642"/>
                </a:lnTo>
                <a:lnTo>
                  <a:pt x="520433" y="1628076"/>
                </a:lnTo>
                <a:lnTo>
                  <a:pt x="543852" y="1590344"/>
                </a:lnTo>
                <a:lnTo>
                  <a:pt x="561314" y="1549019"/>
                </a:lnTo>
                <a:lnTo>
                  <a:pt x="572223" y="1504708"/>
                </a:lnTo>
                <a:lnTo>
                  <a:pt x="575995" y="1457998"/>
                </a:lnTo>
                <a:close/>
              </a:path>
              <a:path w="4320540" h="5256530">
                <a:moveTo>
                  <a:pt x="2448001" y="4967986"/>
                </a:moveTo>
                <a:lnTo>
                  <a:pt x="2444229" y="4921275"/>
                </a:lnTo>
                <a:lnTo>
                  <a:pt x="2433320" y="4876965"/>
                </a:lnTo>
                <a:lnTo>
                  <a:pt x="2415857" y="4835639"/>
                </a:lnTo>
                <a:lnTo>
                  <a:pt x="2392426" y="4797907"/>
                </a:lnTo>
                <a:lnTo>
                  <a:pt x="2363647" y="4764341"/>
                </a:lnTo>
                <a:lnTo>
                  <a:pt x="2330081" y="4735563"/>
                </a:lnTo>
                <a:lnTo>
                  <a:pt x="2292350" y="4712144"/>
                </a:lnTo>
                <a:lnTo>
                  <a:pt x="2251024" y="4694682"/>
                </a:lnTo>
                <a:lnTo>
                  <a:pt x="2206714" y="4683760"/>
                </a:lnTo>
                <a:lnTo>
                  <a:pt x="2160003" y="4679988"/>
                </a:lnTo>
                <a:lnTo>
                  <a:pt x="2113280" y="4683760"/>
                </a:lnTo>
                <a:lnTo>
                  <a:pt x="2068969" y="4694682"/>
                </a:lnTo>
                <a:lnTo>
                  <a:pt x="2027643" y="4712144"/>
                </a:lnTo>
                <a:lnTo>
                  <a:pt x="1989912" y="4735563"/>
                </a:lnTo>
                <a:lnTo>
                  <a:pt x="1956358" y="4764341"/>
                </a:lnTo>
                <a:lnTo>
                  <a:pt x="1927567" y="4797907"/>
                </a:lnTo>
                <a:lnTo>
                  <a:pt x="1904149" y="4835639"/>
                </a:lnTo>
                <a:lnTo>
                  <a:pt x="1886686" y="4876965"/>
                </a:lnTo>
                <a:lnTo>
                  <a:pt x="1875777" y="4921275"/>
                </a:lnTo>
                <a:lnTo>
                  <a:pt x="1872005" y="4967986"/>
                </a:lnTo>
                <a:lnTo>
                  <a:pt x="1875777" y="5014709"/>
                </a:lnTo>
                <a:lnTo>
                  <a:pt x="1886686" y="5059019"/>
                </a:lnTo>
                <a:lnTo>
                  <a:pt x="1904149" y="5100345"/>
                </a:lnTo>
                <a:lnTo>
                  <a:pt x="1927567" y="5138077"/>
                </a:lnTo>
                <a:lnTo>
                  <a:pt x="1956358" y="5171630"/>
                </a:lnTo>
                <a:lnTo>
                  <a:pt x="1989912" y="5200421"/>
                </a:lnTo>
                <a:lnTo>
                  <a:pt x="2027643" y="5223840"/>
                </a:lnTo>
                <a:lnTo>
                  <a:pt x="2068969" y="5241302"/>
                </a:lnTo>
                <a:lnTo>
                  <a:pt x="2113280" y="5252224"/>
                </a:lnTo>
                <a:lnTo>
                  <a:pt x="2160003" y="5255984"/>
                </a:lnTo>
                <a:lnTo>
                  <a:pt x="2206714" y="5252224"/>
                </a:lnTo>
                <a:lnTo>
                  <a:pt x="2251024" y="5241302"/>
                </a:lnTo>
                <a:lnTo>
                  <a:pt x="2292350" y="5223840"/>
                </a:lnTo>
                <a:lnTo>
                  <a:pt x="2330081" y="5200421"/>
                </a:lnTo>
                <a:lnTo>
                  <a:pt x="2363647" y="5171630"/>
                </a:lnTo>
                <a:lnTo>
                  <a:pt x="2392426" y="5138077"/>
                </a:lnTo>
                <a:lnTo>
                  <a:pt x="2415857" y="5100345"/>
                </a:lnTo>
                <a:lnTo>
                  <a:pt x="2433320" y="5059019"/>
                </a:lnTo>
                <a:lnTo>
                  <a:pt x="2444229" y="5014709"/>
                </a:lnTo>
                <a:lnTo>
                  <a:pt x="2448001" y="4967986"/>
                </a:lnTo>
                <a:close/>
              </a:path>
              <a:path w="4320540" h="5256530">
                <a:moveTo>
                  <a:pt x="2448001" y="2627998"/>
                </a:moveTo>
                <a:lnTo>
                  <a:pt x="2444229" y="2581275"/>
                </a:lnTo>
                <a:lnTo>
                  <a:pt x="2433320" y="2536964"/>
                </a:lnTo>
                <a:lnTo>
                  <a:pt x="2415857" y="2495639"/>
                </a:lnTo>
                <a:lnTo>
                  <a:pt x="2392426" y="2457907"/>
                </a:lnTo>
                <a:lnTo>
                  <a:pt x="2363647" y="2424353"/>
                </a:lnTo>
                <a:lnTo>
                  <a:pt x="2330081" y="2395563"/>
                </a:lnTo>
                <a:lnTo>
                  <a:pt x="2292350" y="2372144"/>
                </a:lnTo>
                <a:lnTo>
                  <a:pt x="2251024" y="2354681"/>
                </a:lnTo>
                <a:lnTo>
                  <a:pt x="2206714" y="2343759"/>
                </a:lnTo>
                <a:lnTo>
                  <a:pt x="2160003" y="2340000"/>
                </a:lnTo>
                <a:lnTo>
                  <a:pt x="2113280" y="2343759"/>
                </a:lnTo>
                <a:lnTo>
                  <a:pt x="2068969" y="2354681"/>
                </a:lnTo>
                <a:lnTo>
                  <a:pt x="2027643" y="2372144"/>
                </a:lnTo>
                <a:lnTo>
                  <a:pt x="1989912" y="2395563"/>
                </a:lnTo>
                <a:lnTo>
                  <a:pt x="1956358" y="2424353"/>
                </a:lnTo>
                <a:lnTo>
                  <a:pt x="1927567" y="2457907"/>
                </a:lnTo>
                <a:lnTo>
                  <a:pt x="1904149" y="2495639"/>
                </a:lnTo>
                <a:lnTo>
                  <a:pt x="1886686" y="2536964"/>
                </a:lnTo>
                <a:lnTo>
                  <a:pt x="1875777" y="2581275"/>
                </a:lnTo>
                <a:lnTo>
                  <a:pt x="1872005" y="2627998"/>
                </a:lnTo>
                <a:lnTo>
                  <a:pt x="1875777" y="2674709"/>
                </a:lnTo>
                <a:lnTo>
                  <a:pt x="1886686" y="2719019"/>
                </a:lnTo>
                <a:lnTo>
                  <a:pt x="1904149" y="2760345"/>
                </a:lnTo>
                <a:lnTo>
                  <a:pt x="1927567" y="2798076"/>
                </a:lnTo>
                <a:lnTo>
                  <a:pt x="1956358" y="2831642"/>
                </a:lnTo>
                <a:lnTo>
                  <a:pt x="1989912" y="2860421"/>
                </a:lnTo>
                <a:lnTo>
                  <a:pt x="2027643" y="2883839"/>
                </a:lnTo>
                <a:lnTo>
                  <a:pt x="2068969" y="2901302"/>
                </a:lnTo>
                <a:lnTo>
                  <a:pt x="2113280" y="2912224"/>
                </a:lnTo>
                <a:lnTo>
                  <a:pt x="2160003" y="2915996"/>
                </a:lnTo>
                <a:lnTo>
                  <a:pt x="2206714" y="2912224"/>
                </a:lnTo>
                <a:lnTo>
                  <a:pt x="2251024" y="2901302"/>
                </a:lnTo>
                <a:lnTo>
                  <a:pt x="2292350" y="2883839"/>
                </a:lnTo>
                <a:lnTo>
                  <a:pt x="2330081" y="2860421"/>
                </a:lnTo>
                <a:lnTo>
                  <a:pt x="2363647" y="2831642"/>
                </a:lnTo>
                <a:lnTo>
                  <a:pt x="2392426" y="2798076"/>
                </a:lnTo>
                <a:lnTo>
                  <a:pt x="2415857" y="2760345"/>
                </a:lnTo>
                <a:lnTo>
                  <a:pt x="2433320" y="2719019"/>
                </a:lnTo>
                <a:lnTo>
                  <a:pt x="2444229" y="2674709"/>
                </a:lnTo>
                <a:lnTo>
                  <a:pt x="2448001" y="2627998"/>
                </a:lnTo>
                <a:close/>
              </a:path>
              <a:path w="4320540" h="5256530">
                <a:moveTo>
                  <a:pt x="2448001" y="287997"/>
                </a:moveTo>
                <a:lnTo>
                  <a:pt x="2444229" y="241274"/>
                </a:lnTo>
                <a:lnTo>
                  <a:pt x="2433320" y="196964"/>
                </a:lnTo>
                <a:lnTo>
                  <a:pt x="2415857" y="155638"/>
                </a:lnTo>
                <a:lnTo>
                  <a:pt x="2392426" y="117906"/>
                </a:lnTo>
                <a:lnTo>
                  <a:pt x="2363647" y="84353"/>
                </a:lnTo>
                <a:lnTo>
                  <a:pt x="2330081" y="55562"/>
                </a:lnTo>
                <a:lnTo>
                  <a:pt x="2292350" y="32143"/>
                </a:lnTo>
                <a:lnTo>
                  <a:pt x="2251024" y="14681"/>
                </a:lnTo>
                <a:lnTo>
                  <a:pt x="2206714" y="3759"/>
                </a:lnTo>
                <a:lnTo>
                  <a:pt x="2160003" y="0"/>
                </a:lnTo>
                <a:lnTo>
                  <a:pt x="2113280" y="3759"/>
                </a:lnTo>
                <a:lnTo>
                  <a:pt x="2068969" y="14681"/>
                </a:lnTo>
                <a:lnTo>
                  <a:pt x="2027643" y="32143"/>
                </a:lnTo>
                <a:lnTo>
                  <a:pt x="1989912" y="55562"/>
                </a:lnTo>
                <a:lnTo>
                  <a:pt x="1956358" y="84353"/>
                </a:lnTo>
                <a:lnTo>
                  <a:pt x="1927567" y="117906"/>
                </a:lnTo>
                <a:lnTo>
                  <a:pt x="1904149" y="155638"/>
                </a:lnTo>
                <a:lnTo>
                  <a:pt x="1886686" y="196964"/>
                </a:lnTo>
                <a:lnTo>
                  <a:pt x="1875777" y="241274"/>
                </a:lnTo>
                <a:lnTo>
                  <a:pt x="1872005" y="287997"/>
                </a:lnTo>
                <a:lnTo>
                  <a:pt x="1875777" y="334708"/>
                </a:lnTo>
                <a:lnTo>
                  <a:pt x="1886686" y="379018"/>
                </a:lnTo>
                <a:lnTo>
                  <a:pt x="1904149" y="420344"/>
                </a:lnTo>
                <a:lnTo>
                  <a:pt x="1927567" y="458076"/>
                </a:lnTo>
                <a:lnTo>
                  <a:pt x="1956358" y="491642"/>
                </a:lnTo>
                <a:lnTo>
                  <a:pt x="1989912" y="520420"/>
                </a:lnTo>
                <a:lnTo>
                  <a:pt x="2027643" y="543839"/>
                </a:lnTo>
                <a:lnTo>
                  <a:pt x="2068969" y="561301"/>
                </a:lnTo>
                <a:lnTo>
                  <a:pt x="2113280" y="572223"/>
                </a:lnTo>
                <a:lnTo>
                  <a:pt x="2160003" y="575995"/>
                </a:lnTo>
                <a:lnTo>
                  <a:pt x="2206714" y="572223"/>
                </a:lnTo>
                <a:lnTo>
                  <a:pt x="2251024" y="561301"/>
                </a:lnTo>
                <a:lnTo>
                  <a:pt x="2292350" y="543839"/>
                </a:lnTo>
                <a:lnTo>
                  <a:pt x="2330081" y="520420"/>
                </a:lnTo>
                <a:lnTo>
                  <a:pt x="2363647" y="491642"/>
                </a:lnTo>
                <a:lnTo>
                  <a:pt x="2392426" y="458076"/>
                </a:lnTo>
                <a:lnTo>
                  <a:pt x="2415857" y="420344"/>
                </a:lnTo>
                <a:lnTo>
                  <a:pt x="2433320" y="379018"/>
                </a:lnTo>
                <a:lnTo>
                  <a:pt x="2444229" y="334708"/>
                </a:lnTo>
                <a:lnTo>
                  <a:pt x="2448001" y="287997"/>
                </a:lnTo>
                <a:close/>
              </a:path>
              <a:path w="4320540" h="5256530">
                <a:moveTo>
                  <a:pt x="4319994" y="3797985"/>
                </a:moveTo>
                <a:lnTo>
                  <a:pt x="4316222" y="3751275"/>
                </a:lnTo>
                <a:lnTo>
                  <a:pt x="4305312" y="3706965"/>
                </a:lnTo>
                <a:lnTo>
                  <a:pt x="4287850" y="3665639"/>
                </a:lnTo>
                <a:lnTo>
                  <a:pt x="4264431" y="3627907"/>
                </a:lnTo>
                <a:lnTo>
                  <a:pt x="4235640" y="3594341"/>
                </a:lnTo>
                <a:lnTo>
                  <a:pt x="4202087" y="3565563"/>
                </a:lnTo>
                <a:lnTo>
                  <a:pt x="4164355" y="3542144"/>
                </a:lnTo>
                <a:lnTo>
                  <a:pt x="4123029" y="3524681"/>
                </a:lnTo>
                <a:lnTo>
                  <a:pt x="4078719" y="3513759"/>
                </a:lnTo>
                <a:lnTo>
                  <a:pt x="4031996" y="3509988"/>
                </a:lnTo>
                <a:lnTo>
                  <a:pt x="3985285" y="3513759"/>
                </a:lnTo>
                <a:lnTo>
                  <a:pt x="3940975" y="3524681"/>
                </a:lnTo>
                <a:lnTo>
                  <a:pt x="3899649" y="3542144"/>
                </a:lnTo>
                <a:lnTo>
                  <a:pt x="3861917" y="3565563"/>
                </a:lnTo>
                <a:lnTo>
                  <a:pt x="3828351" y="3594341"/>
                </a:lnTo>
                <a:lnTo>
                  <a:pt x="3799573" y="3627907"/>
                </a:lnTo>
                <a:lnTo>
                  <a:pt x="3776141" y="3665639"/>
                </a:lnTo>
                <a:lnTo>
                  <a:pt x="3758679" y="3706965"/>
                </a:lnTo>
                <a:lnTo>
                  <a:pt x="3747770" y="3751275"/>
                </a:lnTo>
                <a:lnTo>
                  <a:pt x="3743998" y="3797985"/>
                </a:lnTo>
                <a:lnTo>
                  <a:pt x="3747770" y="3844709"/>
                </a:lnTo>
                <a:lnTo>
                  <a:pt x="3758679" y="3889019"/>
                </a:lnTo>
                <a:lnTo>
                  <a:pt x="3776141" y="3930345"/>
                </a:lnTo>
                <a:lnTo>
                  <a:pt x="3799573" y="3968077"/>
                </a:lnTo>
                <a:lnTo>
                  <a:pt x="3828351" y="4001630"/>
                </a:lnTo>
                <a:lnTo>
                  <a:pt x="3861917" y="4030421"/>
                </a:lnTo>
                <a:lnTo>
                  <a:pt x="3899649" y="4053840"/>
                </a:lnTo>
                <a:lnTo>
                  <a:pt x="3940975" y="4071302"/>
                </a:lnTo>
                <a:lnTo>
                  <a:pt x="3985285" y="4082224"/>
                </a:lnTo>
                <a:lnTo>
                  <a:pt x="4031996" y="4085983"/>
                </a:lnTo>
                <a:lnTo>
                  <a:pt x="4078719" y="4082224"/>
                </a:lnTo>
                <a:lnTo>
                  <a:pt x="4123029" y="4071302"/>
                </a:lnTo>
                <a:lnTo>
                  <a:pt x="4164355" y="4053840"/>
                </a:lnTo>
                <a:lnTo>
                  <a:pt x="4202087" y="4030421"/>
                </a:lnTo>
                <a:lnTo>
                  <a:pt x="4235640" y="4001630"/>
                </a:lnTo>
                <a:lnTo>
                  <a:pt x="4264431" y="3968077"/>
                </a:lnTo>
                <a:lnTo>
                  <a:pt x="4287850" y="3930345"/>
                </a:lnTo>
                <a:lnTo>
                  <a:pt x="4305312" y="3889019"/>
                </a:lnTo>
                <a:lnTo>
                  <a:pt x="4316222" y="3844709"/>
                </a:lnTo>
                <a:lnTo>
                  <a:pt x="4319994" y="3797985"/>
                </a:lnTo>
                <a:close/>
              </a:path>
              <a:path w="4320540" h="5256530">
                <a:moveTo>
                  <a:pt x="4319994" y="1457998"/>
                </a:moveTo>
                <a:lnTo>
                  <a:pt x="4316222" y="1411274"/>
                </a:lnTo>
                <a:lnTo>
                  <a:pt x="4305312" y="1366964"/>
                </a:lnTo>
                <a:lnTo>
                  <a:pt x="4287850" y="1325638"/>
                </a:lnTo>
                <a:lnTo>
                  <a:pt x="4264431" y="1287907"/>
                </a:lnTo>
                <a:lnTo>
                  <a:pt x="4235640" y="1254353"/>
                </a:lnTo>
                <a:lnTo>
                  <a:pt x="4202087" y="1225562"/>
                </a:lnTo>
                <a:lnTo>
                  <a:pt x="4164355" y="1202143"/>
                </a:lnTo>
                <a:lnTo>
                  <a:pt x="4123029" y="1184681"/>
                </a:lnTo>
                <a:lnTo>
                  <a:pt x="4078719" y="1173759"/>
                </a:lnTo>
                <a:lnTo>
                  <a:pt x="4031996" y="1170000"/>
                </a:lnTo>
                <a:lnTo>
                  <a:pt x="3985285" y="1173759"/>
                </a:lnTo>
                <a:lnTo>
                  <a:pt x="3940975" y="1184681"/>
                </a:lnTo>
                <a:lnTo>
                  <a:pt x="3899649" y="1202143"/>
                </a:lnTo>
                <a:lnTo>
                  <a:pt x="3861917" y="1225562"/>
                </a:lnTo>
                <a:lnTo>
                  <a:pt x="3828351" y="1254353"/>
                </a:lnTo>
                <a:lnTo>
                  <a:pt x="3799573" y="1287907"/>
                </a:lnTo>
                <a:lnTo>
                  <a:pt x="3776141" y="1325638"/>
                </a:lnTo>
                <a:lnTo>
                  <a:pt x="3758679" y="1366964"/>
                </a:lnTo>
                <a:lnTo>
                  <a:pt x="3747770" y="1411274"/>
                </a:lnTo>
                <a:lnTo>
                  <a:pt x="3743998" y="1457998"/>
                </a:lnTo>
                <a:lnTo>
                  <a:pt x="3747770" y="1504708"/>
                </a:lnTo>
                <a:lnTo>
                  <a:pt x="3758679" y="1549019"/>
                </a:lnTo>
                <a:lnTo>
                  <a:pt x="3776141" y="1590344"/>
                </a:lnTo>
                <a:lnTo>
                  <a:pt x="3799573" y="1628076"/>
                </a:lnTo>
                <a:lnTo>
                  <a:pt x="3828351" y="1661642"/>
                </a:lnTo>
                <a:lnTo>
                  <a:pt x="3861917" y="1690420"/>
                </a:lnTo>
                <a:lnTo>
                  <a:pt x="3899649" y="1713839"/>
                </a:lnTo>
                <a:lnTo>
                  <a:pt x="3940975" y="1731302"/>
                </a:lnTo>
                <a:lnTo>
                  <a:pt x="3985285" y="1742224"/>
                </a:lnTo>
                <a:lnTo>
                  <a:pt x="4031996" y="1745996"/>
                </a:lnTo>
                <a:lnTo>
                  <a:pt x="4078719" y="1742224"/>
                </a:lnTo>
                <a:lnTo>
                  <a:pt x="4123029" y="1731302"/>
                </a:lnTo>
                <a:lnTo>
                  <a:pt x="4164355" y="1713839"/>
                </a:lnTo>
                <a:lnTo>
                  <a:pt x="4202087" y="1690420"/>
                </a:lnTo>
                <a:lnTo>
                  <a:pt x="4235640" y="1661642"/>
                </a:lnTo>
                <a:lnTo>
                  <a:pt x="4264431" y="1628076"/>
                </a:lnTo>
                <a:lnTo>
                  <a:pt x="4287850" y="1590344"/>
                </a:lnTo>
                <a:lnTo>
                  <a:pt x="4305312" y="1549019"/>
                </a:lnTo>
                <a:lnTo>
                  <a:pt x="4316222" y="1504708"/>
                </a:lnTo>
                <a:lnTo>
                  <a:pt x="4319994" y="1457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153592"/>
            <a:ext cx="1275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10’er venner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dirty="0">
                <a:latin typeface="Trade Gothic Next LT Pro"/>
                <a:cs typeface="Trade Gothic Next LT Pro"/>
              </a:rPr>
              <a:t>· Kort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5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01" y="1619998"/>
            <a:ext cx="8064500" cy="4320540"/>
          </a:xfrm>
          <a:custGeom>
            <a:avLst/>
            <a:gdLst/>
            <a:ahLst/>
            <a:cxnLst/>
            <a:rect l="l" t="t" r="r" b="b"/>
            <a:pathLst>
              <a:path w="8064500" h="4320540">
                <a:moveTo>
                  <a:pt x="575995" y="287985"/>
                </a:moveTo>
                <a:lnTo>
                  <a:pt x="572223" y="241274"/>
                </a:lnTo>
                <a:lnTo>
                  <a:pt x="561301" y="196964"/>
                </a:lnTo>
                <a:lnTo>
                  <a:pt x="543839" y="155651"/>
                </a:lnTo>
                <a:lnTo>
                  <a:pt x="520420" y="117906"/>
                </a:lnTo>
                <a:lnTo>
                  <a:pt x="491642" y="84353"/>
                </a:lnTo>
                <a:lnTo>
                  <a:pt x="458076" y="55575"/>
                </a:lnTo>
                <a:lnTo>
                  <a:pt x="420344" y="32143"/>
                </a:lnTo>
                <a:lnTo>
                  <a:pt x="379018" y="14681"/>
                </a:lnTo>
                <a:lnTo>
                  <a:pt x="334708" y="3771"/>
                </a:lnTo>
                <a:lnTo>
                  <a:pt x="287997" y="0"/>
                </a:lnTo>
                <a:lnTo>
                  <a:pt x="241274" y="3771"/>
                </a:lnTo>
                <a:lnTo>
                  <a:pt x="196964" y="14681"/>
                </a:lnTo>
                <a:lnTo>
                  <a:pt x="155638" y="32143"/>
                </a:lnTo>
                <a:lnTo>
                  <a:pt x="117906" y="55575"/>
                </a:lnTo>
                <a:lnTo>
                  <a:pt x="84353" y="84353"/>
                </a:lnTo>
                <a:lnTo>
                  <a:pt x="55562" y="117906"/>
                </a:lnTo>
                <a:lnTo>
                  <a:pt x="32143" y="155651"/>
                </a:lnTo>
                <a:lnTo>
                  <a:pt x="14681" y="196964"/>
                </a:lnTo>
                <a:lnTo>
                  <a:pt x="3759" y="241274"/>
                </a:lnTo>
                <a:lnTo>
                  <a:pt x="0" y="287985"/>
                </a:lnTo>
                <a:lnTo>
                  <a:pt x="3759" y="334708"/>
                </a:lnTo>
                <a:lnTo>
                  <a:pt x="14681" y="379031"/>
                </a:lnTo>
                <a:lnTo>
                  <a:pt x="32143" y="420357"/>
                </a:lnTo>
                <a:lnTo>
                  <a:pt x="55562" y="458089"/>
                </a:lnTo>
                <a:lnTo>
                  <a:pt x="84353" y="491642"/>
                </a:lnTo>
                <a:lnTo>
                  <a:pt x="117906" y="520433"/>
                </a:lnTo>
                <a:lnTo>
                  <a:pt x="155638" y="543852"/>
                </a:lnTo>
                <a:lnTo>
                  <a:pt x="196964" y="561314"/>
                </a:lnTo>
                <a:lnTo>
                  <a:pt x="241274" y="572223"/>
                </a:lnTo>
                <a:lnTo>
                  <a:pt x="287997" y="575995"/>
                </a:lnTo>
                <a:lnTo>
                  <a:pt x="334708" y="572223"/>
                </a:lnTo>
                <a:lnTo>
                  <a:pt x="379018" y="561314"/>
                </a:lnTo>
                <a:lnTo>
                  <a:pt x="420344" y="543852"/>
                </a:lnTo>
                <a:lnTo>
                  <a:pt x="458076" y="520433"/>
                </a:lnTo>
                <a:lnTo>
                  <a:pt x="491642" y="491642"/>
                </a:lnTo>
                <a:lnTo>
                  <a:pt x="520420" y="458089"/>
                </a:lnTo>
                <a:lnTo>
                  <a:pt x="543839" y="420357"/>
                </a:lnTo>
                <a:lnTo>
                  <a:pt x="561301" y="379031"/>
                </a:lnTo>
                <a:lnTo>
                  <a:pt x="572223" y="334708"/>
                </a:lnTo>
                <a:lnTo>
                  <a:pt x="575995" y="287985"/>
                </a:lnTo>
                <a:close/>
              </a:path>
              <a:path w="8064500" h="4320540">
                <a:moveTo>
                  <a:pt x="4319994" y="4031983"/>
                </a:moveTo>
                <a:lnTo>
                  <a:pt x="4316222" y="3985272"/>
                </a:lnTo>
                <a:lnTo>
                  <a:pt x="4305312" y="3940962"/>
                </a:lnTo>
                <a:lnTo>
                  <a:pt x="4287850" y="3899636"/>
                </a:lnTo>
                <a:lnTo>
                  <a:pt x="4264418" y="3861905"/>
                </a:lnTo>
                <a:lnTo>
                  <a:pt x="4235640" y="3828351"/>
                </a:lnTo>
                <a:lnTo>
                  <a:pt x="4202074" y="3799560"/>
                </a:lnTo>
                <a:lnTo>
                  <a:pt x="4164342" y="3776141"/>
                </a:lnTo>
                <a:lnTo>
                  <a:pt x="4123017" y="3758679"/>
                </a:lnTo>
                <a:lnTo>
                  <a:pt x="4078706" y="3747770"/>
                </a:lnTo>
                <a:lnTo>
                  <a:pt x="4031996" y="3743998"/>
                </a:lnTo>
                <a:lnTo>
                  <a:pt x="3985272" y="3747770"/>
                </a:lnTo>
                <a:lnTo>
                  <a:pt x="3940962" y="3758679"/>
                </a:lnTo>
                <a:lnTo>
                  <a:pt x="3899636" y="3776141"/>
                </a:lnTo>
                <a:lnTo>
                  <a:pt x="3861905" y="3799560"/>
                </a:lnTo>
                <a:lnTo>
                  <a:pt x="3828351" y="3828351"/>
                </a:lnTo>
                <a:lnTo>
                  <a:pt x="3799560" y="3861905"/>
                </a:lnTo>
                <a:lnTo>
                  <a:pt x="3776141" y="3899636"/>
                </a:lnTo>
                <a:lnTo>
                  <a:pt x="3758679" y="3940962"/>
                </a:lnTo>
                <a:lnTo>
                  <a:pt x="3747770" y="3985272"/>
                </a:lnTo>
                <a:lnTo>
                  <a:pt x="3743998" y="4031983"/>
                </a:lnTo>
                <a:lnTo>
                  <a:pt x="3747770" y="4078706"/>
                </a:lnTo>
                <a:lnTo>
                  <a:pt x="3758679" y="4123017"/>
                </a:lnTo>
                <a:lnTo>
                  <a:pt x="3776141" y="4164342"/>
                </a:lnTo>
                <a:lnTo>
                  <a:pt x="3799560" y="4202087"/>
                </a:lnTo>
                <a:lnTo>
                  <a:pt x="3828351" y="4235640"/>
                </a:lnTo>
                <a:lnTo>
                  <a:pt x="3861905" y="4264431"/>
                </a:lnTo>
                <a:lnTo>
                  <a:pt x="3899636" y="4287850"/>
                </a:lnTo>
                <a:lnTo>
                  <a:pt x="3940962" y="4305312"/>
                </a:lnTo>
                <a:lnTo>
                  <a:pt x="3985272" y="4316222"/>
                </a:lnTo>
                <a:lnTo>
                  <a:pt x="4031996" y="4319994"/>
                </a:lnTo>
                <a:lnTo>
                  <a:pt x="4078706" y="4316222"/>
                </a:lnTo>
                <a:lnTo>
                  <a:pt x="4123017" y="4305312"/>
                </a:lnTo>
                <a:lnTo>
                  <a:pt x="4164342" y="4287850"/>
                </a:lnTo>
                <a:lnTo>
                  <a:pt x="4202074" y="4264431"/>
                </a:lnTo>
                <a:lnTo>
                  <a:pt x="4235640" y="4235640"/>
                </a:lnTo>
                <a:lnTo>
                  <a:pt x="4264418" y="4202087"/>
                </a:lnTo>
                <a:lnTo>
                  <a:pt x="4287850" y="4164342"/>
                </a:lnTo>
                <a:lnTo>
                  <a:pt x="4305312" y="4123017"/>
                </a:lnTo>
                <a:lnTo>
                  <a:pt x="4316222" y="4078706"/>
                </a:lnTo>
                <a:lnTo>
                  <a:pt x="4319994" y="4031983"/>
                </a:lnTo>
                <a:close/>
              </a:path>
              <a:path w="8064500" h="4320540">
                <a:moveTo>
                  <a:pt x="4319994" y="2160003"/>
                </a:moveTo>
                <a:lnTo>
                  <a:pt x="4316222" y="2113292"/>
                </a:lnTo>
                <a:lnTo>
                  <a:pt x="4305312" y="2068969"/>
                </a:lnTo>
                <a:lnTo>
                  <a:pt x="4287850" y="2027656"/>
                </a:lnTo>
                <a:lnTo>
                  <a:pt x="4264418" y="1989924"/>
                </a:lnTo>
                <a:lnTo>
                  <a:pt x="4235640" y="1956358"/>
                </a:lnTo>
                <a:lnTo>
                  <a:pt x="4202074" y="1927580"/>
                </a:lnTo>
                <a:lnTo>
                  <a:pt x="4164342" y="1904161"/>
                </a:lnTo>
                <a:lnTo>
                  <a:pt x="4123017" y="1886699"/>
                </a:lnTo>
                <a:lnTo>
                  <a:pt x="4078706" y="1875777"/>
                </a:lnTo>
                <a:lnTo>
                  <a:pt x="4031996" y="1872018"/>
                </a:lnTo>
                <a:lnTo>
                  <a:pt x="3985272" y="1875777"/>
                </a:lnTo>
                <a:lnTo>
                  <a:pt x="3940962" y="1886699"/>
                </a:lnTo>
                <a:lnTo>
                  <a:pt x="3899636" y="1904161"/>
                </a:lnTo>
                <a:lnTo>
                  <a:pt x="3861905" y="1927580"/>
                </a:lnTo>
                <a:lnTo>
                  <a:pt x="3828351" y="1956358"/>
                </a:lnTo>
                <a:lnTo>
                  <a:pt x="3799560" y="1989924"/>
                </a:lnTo>
                <a:lnTo>
                  <a:pt x="3776141" y="2027656"/>
                </a:lnTo>
                <a:lnTo>
                  <a:pt x="3758679" y="2068969"/>
                </a:lnTo>
                <a:lnTo>
                  <a:pt x="3747770" y="2113292"/>
                </a:lnTo>
                <a:lnTo>
                  <a:pt x="3743998" y="2160003"/>
                </a:lnTo>
                <a:lnTo>
                  <a:pt x="3747770" y="2206714"/>
                </a:lnTo>
                <a:lnTo>
                  <a:pt x="3758679" y="2251037"/>
                </a:lnTo>
                <a:lnTo>
                  <a:pt x="3776141" y="2292362"/>
                </a:lnTo>
                <a:lnTo>
                  <a:pt x="3799560" y="2330094"/>
                </a:lnTo>
                <a:lnTo>
                  <a:pt x="3828351" y="2363660"/>
                </a:lnTo>
                <a:lnTo>
                  <a:pt x="3861905" y="2392438"/>
                </a:lnTo>
                <a:lnTo>
                  <a:pt x="3899636" y="2415870"/>
                </a:lnTo>
                <a:lnTo>
                  <a:pt x="3940962" y="2433332"/>
                </a:lnTo>
                <a:lnTo>
                  <a:pt x="3985272" y="2444242"/>
                </a:lnTo>
                <a:lnTo>
                  <a:pt x="4031996" y="2448014"/>
                </a:lnTo>
                <a:lnTo>
                  <a:pt x="4078706" y="2444242"/>
                </a:lnTo>
                <a:lnTo>
                  <a:pt x="4123017" y="2433332"/>
                </a:lnTo>
                <a:lnTo>
                  <a:pt x="4164342" y="2415870"/>
                </a:lnTo>
                <a:lnTo>
                  <a:pt x="4202074" y="2392438"/>
                </a:lnTo>
                <a:lnTo>
                  <a:pt x="4235640" y="2363660"/>
                </a:lnTo>
                <a:lnTo>
                  <a:pt x="4264418" y="2330094"/>
                </a:lnTo>
                <a:lnTo>
                  <a:pt x="4287850" y="2292362"/>
                </a:lnTo>
                <a:lnTo>
                  <a:pt x="4305312" y="2251037"/>
                </a:lnTo>
                <a:lnTo>
                  <a:pt x="4316222" y="2206714"/>
                </a:lnTo>
                <a:lnTo>
                  <a:pt x="4319994" y="2160003"/>
                </a:lnTo>
                <a:close/>
              </a:path>
              <a:path w="8064500" h="4320540">
                <a:moveTo>
                  <a:pt x="4319994" y="287985"/>
                </a:moveTo>
                <a:lnTo>
                  <a:pt x="4316222" y="241274"/>
                </a:lnTo>
                <a:lnTo>
                  <a:pt x="4305312" y="196964"/>
                </a:lnTo>
                <a:lnTo>
                  <a:pt x="4287850" y="155651"/>
                </a:lnTo>
                <a:lnTo>
                  <a:pt x="4264418" y="117906"/>
                </a:lnTo>
                <a:lnTo>
                  <a:pt x="4235640" y="84353"/>
                </a:lnTo>
                <a:lnTo>
                  <a:pt x="4202074" y="55575"/>
                </a:lnTo>
                <a:lnTo>
                  <a:pt x="4164342" y="32143"/>
                </a:lnTo>
                <a:lnTo>
                  <a:pt x="4123017" y="14681"/>
                </a:lnTo>
                <a:lnTo>
                  <a:pt x="4078706" y="3771"/>
                </a:lnTo>
                <a:lnTo>
                  <a:pt x="4031996" y="0"/>
                </a:lnTo>
                <a:lnTo>
                  <a:pt x="3985272" y="3771"/>
                </a:lnTo>
                <a:lnTo>
                  <a:pt x="3940962" y="14681"/>
                </a:lnTo>
                <a:lnTo>
                  <a:pt x="3899636" y="32143"/>
                </a:lnTo>
                <a:lnTo>
                  <a:pt x="3861905" y="55575"/>
                </a:lnTo>
                <a:lnTo>
                  <a:pt x="3828351" y="84353"/>
                </a:lnTo>
                <a:lnTo>
                  <a:pt x="3799560" y="117906"/>
                </a:lnTo>
                <a:lnTo>
                  <a:pt x="3776141" y="155651"/>
                </a:lnTo>
                <a:lnTo>
                  <a:pt x="3758679" y="196964"/>
                </a:lnTo>
                <a:lnTo>
                  <a:pt x="3747770" y="241274"/>
                </a:lnTo>
                <a:lnTo>
                  <a:pt x="3743998" y="287985"/>
                </a:lnTo>
                <a:lnTo>
                  <a:pt x="3747770" y="334708"/>
                </a:lnTo>
                <a:lnTo>
                  <a:pt x="3758679" y="379031"/>
                </a:lnTo>
                <a:lnTo>
                  <a:pt x="3776141" y="420357"/>
                </a:lnTo>
                <a:lnTo>
                  <a:pt x="3799560" y="458089"/>
                </a:lnTo>
                <a:lnTo>
                  <a:pt x="3828351" y="491642"/>
                </a:lnTo>
                <a:lnTo>
                  <a:pt x="3861905" y="520433"/>
                </a:lnTo>
                <a:lnTo>
                  <a:pt x="3899636" y="543852"/>
                </a:lnTo>
                <a:lnTo>
                  <a:pt x="3940962" y="561314"/>
                </a:lnTo>
                <a:lnTo>
                  <a:pt x="3985272" y="572223"/>
                </a:lnTo>
                <a:lnTo>
                  <a:pt x="4031996" y="575995"/>
                </a:lnTo>
                <a:lnTo>
                  <a:pt x="4078706" y="572223"/>
                </a:lnTo>
                <a:lnTo>
                  <a:pt x="4123017" y="561314"/>
                </a:lnTo>
                <a:lnTo>
                  <a:pt x="4164342" y="543852"/>
                </a:lnTo>
                <a:lnTo>
                  <a:pt x="4202074" y="520433"/>
                </a:lnTo>
                <a:lnTo>
                  <a:pt x="4235640" y="491642"/>
                </a:lnTo>
                <a:lnTo>
                  <a:pt x="4264418" y="458089"/>
                </a:lnTo>
                <a:lnTo>
                  <a:pt x="4287850" y="420357"/>
                </a:lnTo>
                <a:lnTo>
                  <a:pt x="4305312" y="379031"/>
                </a:lnTo>
                <a:lnTo>
                  <a:pt x="4316222" y="334708"/>
                </a:lnTo>
                <a:lnTo>
                  <a:pt x="4319994" y="287985"/>
                </a:lnTo>
                <a:close/>
              </a:path>
              <a:path w="8064500" h="4320540">
                <a:moveTo>
                  <a:pt x="8063992" y="287985"/>
                </a:moveTo>
                <a:lnTo>
                  <a:pt x="8060220" y="241274"/>
                </a:lnTo>
                <a:lnTo>
                  <a:pt x="8049311" y="196964"/>
                </a:lnTo>
                <a:lnTo>
                  <a:pt x="8031848" y="155651"/>
                </a:lnTo>
                <a:lnTo>
                  <a:pt x="8008417" y="117906"/>
                </a:lnTo>
                <a:lnTo>
                  <a:pt x="7979638" y="84353"/>
                </a:lnTo>
                <a:lnTo>
                  <a:pt x="7946072" y="55575"/>
                </a:lnTo>
                <a:lnTo>
                  <a:pt x="7908341" y="32143"/>
                </a:lnTo>
                <a:lnTo>
                  <a:pt x="7867015" y="14681"/>
                </a:lnTo>
                <a:lnTo>
                  <a:pt x="7822705" y="3771"/>
                </a:lnTo>
                <a:lnTo>
                  <a:pt x="7775994" y="0"/>
                </a:lnTo>
                <a:lnTo>
                  <a:pt x="7729283" y="3771"/>
                </a:lnTo>
                <a:lnTo>
                  <a:pt x="7684960" y="14681"/>
                </a:lnTo>
                <a:lnTo>
                  <a:pt x="7643635" y="32143"/>
                </a:lnTo>
                <a:lnTo>
                  <a:pt x="7605903" y="55575"/>
                </a:lnTo>
                <a:lnTo>
                  <a:pt x="7572349" y="84353"/>
                </a:lnTo>
                <a:lnTo>
                  <a:pt x="7543559" y="117906"/>
                </a:lnTo>
                <a:lnTo>
                  <a:pt x="7520140" y="155651"/>
                </a:lnTo>
                <a:lnTo>
                  <a:pt x="7502677" y="196964"/>
                </a:lnTo>
                <a:lnTo>
                  <a:pt x="7491768" y="241274"/>
                </a:lnTo>
                <a:lnTo>
                  <a:pt x="7487996" y="287985"/>
                </a:lnTo>
                <a:lnTo>
                  <a:pt x="7491768" y="334708"/>
                </a:lnTo>
                <a:lnTo>
                  <a:pt x="7502677" y="379031"/>
                </a:lnTo>
                <a:lnTo>
                  <a:pt x="7520140" y="420357"/>
                </a:lnTo>
                <a:lnTo>
                  <a:pt x="7543559" y="458089"/>
                </a:lnTo>
                <a:lnTo>
                  <a:pt x="7572349" y="491642"/>
                </a:lnTo>
                <a:lnTo>
                  <a:pt x="7605903" y="520433"/>
                </a:lnTo>
                <a:lnTo>
                  <a:pt x="7643635" y="543852"/>
                </a:lnTo>
                <a:lnTo>
                  <a:pt x="7684960" y="561314"/>
                </a:lnTo>
                <a:lnTo>
                  <a:pt x="7729283" y="572223"/>
                </a:lnTo>
                <a:lnTo>
                  <a:pt x="7775994" y="575995"/>
                </a:lnTo>
                <a:lnTo>
                  <a:pt x="7822705" y="572223"/>
                </a:lnTo>
                <a:lnTo>
                  <a:pt x="7867015" y="561314"/>
                </a:lnTo>
                <a:lnTo>
                  <a:pt x="7908341" y="543852"/>
                </a:lnTo>
                <a:lnTo>
                  <a:pt x="7946072" y="520433"/>
                </a:lnTo>
                <a:lnTo>
                  <a:pt x="7979638" y="491642"/>
                </a:lnTo>
                <a:lnTo>
                  <a:pt x="8008417" y="458089"/>
                </a:lnTo>
                <a:lnTo>
                  <a:pt x="8031848" y="420357"/>
                </a:lnTo>
                <a:lnTo>
                  <a:pt x="8049311" y="379031"/>
                </a:lnTo>
                <a:lnTo>
                  <a:pt x="8060220" y="334708"/>
                </a:lnTo>
                <a:lnTo>
                  <a:pt x="8063992" y="2879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153592"/>
            <a:ext cx="12750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10’er venner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dirty="0">
                <a:latin typeface="Trade Gothic Next LT Pro"/>
                <a:cs typeface="Trade Gothic Next LT Pro"/>
              </a:rPr>
              <a:t>· Kort</a:t>
            </a:r>
            <a:r>
              <a:rPr sz="1100" b="1" spc="5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6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63</Words>
  <Application>Microsoft Office PowerPoint</Application>
  <PresentationFormat>Brugerdefineret</PresentationFormat>
  <Paragraphs>23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Calibri</vt:lpstr>
      <vt:lpstr>Trade Gothic Next LT Pro</vt:lpstr>
      <vt:lpstr>Trade Gothic Next SR Pro</vt:lpstr>
      <vt:lpstr>Office Theme</vt:lpstr>
      <vt:lpstr>Øvelse 7 10’er venner prikkort 1 til 6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Øvelse 7 10’er venner prikkort 1 til 6</dc:title>
  <dc:creator>Kathrine</dc:creator>
  <cp:lastModifiedBy>Pia Fuglevig</cp:lastModifiedBy>
  <cp:revision>1</cp:revision>
  <dcterms:created xsi:type="dcterms:W3CDTF">2023-06-26T08:22:04Z</dcterms:created>
  <dcterms:modified xsi:type="dcterms:W3CDTF">2025-07-08T13:30:02Z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2023-06-01T00:00:00Z</vt:filetime>
  </property>
  <property fmtid="{D5CDD505-2E9C-101B-9397-08002B2CF9AE}" pid="3" name="Creator">
    <vt:lpwstr>Adobe InDesign 16.0 (Macintosh)</vt:lpwstr>
  </property>
  <property fmtid="{D5CDD505-2E9C-101B-9397-08002B2CF9AE}" pid="4" name="LastSaved">
    <vt:filetime>2023-06-26T00:00:00Z</vt:filetime>
  </property>
  <property fmtid="{D5CDD505-2E9C-101B-9397-08002B2CF9AE}" pid="5" name="Producer">
    <vt:lpwstr>Adobe PDF Library 15.0</vt:lpwstr>
  </property>
</Properties>
</file>